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6.xml" ContentType="application/inkml+xml"/>
  <Override PartName="/ppt/ink/ink17.xml" ContentType="application/inkml+xml"/>
  <Override PartName="/ppt/notesSlides/notesSlide7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comments/modernComment_143_F616499.xml" ContentType="application/vnd.ms-powerpoint.comments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92" r:id="rId2"/>
    <p:sldId id="295" r:id="rId3"/>
    <p:sldId id="296" r:id="rId4"/>
    <p:sldId id="343" r:id="rId5"/>
    <p:sldId id="339" r:id="rId6"/>
    <p:sldId id="297" r:id="rId7"/>
    <p:sldId id="298" r:id="rId8"/>
    <p:sldId id="340" r:id="rId9"/>
    <p:sldId id="341" r:id="rId10"/>
    <p:sldId id="299" r:id="rId11"/>
    <p:sldId id="259" r:id="rId12"/>
    <p:sldId id="300" r:id="rId13"/>
    <p:sldId id="307" r:id="rId14"/>
    <p:sldId id="306" r:id="rId15"/>
    <p:sldId id="308" r:id="rId16"/>
    <p:sldId id="309" r:id="rId17"/>
    <p:sldId id="265" r:id="rId18"/>
    <p:sldId id="310" r:id="rId19"/>
    <p:sldId id="311" r:id="rId20"/>
    <p:sldId id="268" r:id="rId21"/>
    <p:sldId id="312" r:id="rId22"/>
    <p:sldId id="270" r:id="rId23"/>
    <p:sldId id="313" r:id="rId24"/>
    <p:sldId id="273" r:id="rId25"/>
    <p:sldId id="314" r:id="rId26"/>
    <p:sldId id="342" r:id="rId27"/>
    <p:sldId id="321" r:id="rId28"/>
    <p:sldId id="322" r:id="rId29"/>
    <p:sldId id="327" r:id="rId30"/>
    <p:sldId id="272" r:id="rId31"/>
    <p:sldId id="328" r:id="rId32"/>
    <p:sldId id="329" r:id="rId33"/>
    <p:sldId id="330" r:id="rId34"/>
    <p:sldId id="331" r:id="rId35"/>
    <p:sldId id="332" r:id="rId36"/>
    <p:sldId id="333" r:id="rId37"/>
    <p:sldId id="335" r:id="rId38"/>
    <p:sldId id="334" r:id="rId39"/>
    <p:sldId id="336" r:id="rId40"/>
    <p:sldId id="337" r:id="rId41"/>
    <p:sldId id="338" r:id="rId42"/>
    <p:sldId id="274" r:id="rId43"/>
    <p:sldId id="291" r:id="rId44"/>
    <p:sldId id="315" r:id="rId45"/>
    <p:sldId id="316" r:id="rId46"/>
    <p:sldId id="317" r:id="rId47"/>
    <p:sldId id="318" r:id="rId48"/>
    <p:sldId id="319" r:id="rId49"/>
    <p:sldId id="323" r:id="rId50"/>
    <p:sldId id="324" r:id="rId51"/>
    <p:sldId id="325" r:id="rId52"/>
    <p:sldId id="257" r:id="rId53"/>
    <p:sldId id="303" r:id="rId54"/>
    <p:sldId id="304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9536B5-4233-60AA-39FA-900535B134C3}" name="미란 박" initials="미박" userId="113e896df879ff8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AE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2B879-14C1-9FEB-5BD9-980FC577BD8E}" v="412" dt="2024-05-29T09:59:28.979"/>
    <p1510:client id="{DF79119E-34C8-C7D6-81F9-9D3531F5BC7A}" v="663" dt="2024-05-31T00:22:12.3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43_F6164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3BB0B6-45F1-4270-A4DC-56EE47BADEB3}" authorId="{499536B5-4233-60AA-39FA-900535B134C3}" created="2024-05-26T10:01:59.663">
    <pc:sldMkLst xmlns:pc="http://schemas.microsoft.com/office/powerpoint/2013/main/command">
      <pc:docMk/>
      <pc:sldMk cId="258040985" sldId="323"/>
    </pc:sldMkLst>
    <p188:txBody>
      <a:bodyPr/>
      <a:lstStyle/>
      <a:p>
        <a:r>
          <a:rPr lang="ko-KR" altLang="en-US"/>
          <a:t>https://www.onmd.net/onmd-magazine/?q=YToyOntzOjEyOiJrZXl3b3JkX3R5cGUiO3M6MzoiYWxsIjtzOjQ6InBhZ2UiO2k6NDt9&amp;bmode=view&amp;idx=13717698&amp;t=board&amp;category=k27p547888
피벗예제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1CD53-25B4-4630-B3B4-BD87E509BEE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pPr latinLnBrk="1"/>
          <a:endParaRPr lang="ko-KR" altLang="en-US"/>
        </a:p>
      </dgm:t>
    </dgm:pt>
    <dgm:pt modelId="{6C122BFA-4806-4FD8-9608-4F59DEB4A1DC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D98AC363-14EA-4960-BD15-C5A44543E8FD}" type="parTrans" cxnId="{BB1DB0D0-7FD2-487F-98F7-03D94CF40748}">
      <dgm:prSet/>
      <dgm:spPr/>
      <dgm:t>
        <a:bodyPr/>
        <a:lstStyle/>
        <a:p>
          <a:pPr latinLnBrk="1"/>
          <a:endParaRPr lang="ko-KR" altLang="en-US"/>
        </a:p>
      </dgm:t>
    </dgm:pt>
    <dgm:pt modelId="{5813F989-3EF4-4199-B6CB-D494DF5C5B5B}" type="sibTrans" cxnId="{BB1DB0D0-7FD2-487F-98F7-03D94CF40748}">
      <dgm:prSet/>
      <dgm:spPr/>
      <dgm:t>
        <a:bodyPr/>
        <a:lstStyle/>
        <a:p>
          <a:pPr latinLnBrk="1"/>
          <a:endParaRPr lang="ko-KR" altLang="en-US"/>
        </a:p>
      </dgm:t>
    </dgm:pt>
    <dgm:pt modelId="{19FB81D7-C59F-46BA-AC16-0695E4F524CC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45E033DE-0EFB-4BF3-86E1-70595A8F18E5}" type="parTrans" cxnId="{E9829BEB-CF41-4DC7-AC27-F2C1906E3898}">
      <dgm:prSet/>
      <dgm:spPr/>
      <dgm:t>
        <a:bodyPr/>
        <a:lstStyle/>
        <a:p>
          <a:pPr latinLnBrk="1"/>
          <a:endParaRPr lang="ko-KR" altLang="en-US"/>
        </a:p>
      </dgm:t>
    </dgm:pt>
    <dgm:pt modelId="{8D45A454-A0BE-448A-AB27-3C6E06EE6B6E}" type="sibTrans" cxnId="{E9829BEB-CF41-4DC7-AC27-F2C1906E3898}">
      <dgm:prSet/>
      <dgm:spPr/>
      <dgm:t>
        <a:bodyPr/>
        <a:lstStyle/>
        <a:p>
          <a:pPr latinLnBrk="1"/>
          <a:endParaRPr lang="ko-KR" altLang="en-US"/>
        </a:p>
      </dgm:t>
    </dgm:pt>
    <dgm:pt modelId="{FC31E809-08FF-4034-8AEE-FB87A6B54667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48D5E5D-1F46-4A2A-B8FA-E01AE9E82D54}" type="parTrans" cxnId="{21F92C1E-D541-4EE4-B151-88E31617F490}">
      <dgm:prSet/>
      <dgm:spPr/>
      <dgm:t>
        <a:bodyPr/>
        <a:lstStyle/>
        <a:p>
          <a:pPr latinLnBrk="1"/>
          <a:endParaRPr lang="ko-KR" altLang="en-US"/>
        </a:p>
      </dgm:t>
    </dgm:pt>
    <dgm:pt modelId="{54D491D9-3664-4F06-82BB-16DB16635814}" type="sibTrans" cxnId="{21F92C1E-D541-4EE4-B151-88E31617F490}">
      <dgm:prSet/>
      <dgm:spPr/>
      <dgm:t>
        <a:bodyPr/>
        <a:lstStyle/>
        <a:p>
          <a:pPr latinLnBrk="1"/>
          <a:endParaRPr lang="ko-KR" altLang="en-US"/>
        </a:p>
      </dgm:t>
    </dgm:pt>
    <dgm:pt modelId="{DA81F8B8-3F72-4FC9-A1A9-B62E35DCC8A0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ECEE45D9-A89A-4015-B2D1-01455939DF23}" type="parTrans" cxnId="{5BE9DB4A-2FBB-4D7A-A119-EB153CE5B517}">
      <dgm:prSet/>
      <dgm:spPr/>
      <dgm:t>
        <a:bodyPr/>
        <a:lstStyle/>
        <a:p>
          <a:pPr latinLnBrk="1"/>
          <a:endParaRPr lang="ko-KR" altLang="en-US"/>
        </a:p>
      </dgm:t>
    </dgm:pt>
    <dgm:pt modelId="{52E0BDE5-862A-4534-8A63-C52D49663D19}" type="sibTrans" cxnId="{5BE9DB4A-2FBB-4D7A-A119-EB153CE5B517}">
      <dgm:prSet/>
      <dgm:spPr/>
      <dgm:t>
        <a:bodyPr/>
        <a:lstStyle/>
        <a:p>
          <a:pPr latinLnBrk="1"/>
          <a:endParaRPr lang="ko-KR" altLang="en-US"/>
        </a:p>
      </dgm:t>
    </dgm:pt>
    <dgm:pt modelId="{1DECB9B4-282A-4D35-9173-D5A99CB65D23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3D59552D-DAB0-4CC8-9D4C-2AAE305655F8}" type="parTrans" cxnId="{946A5F08-ACE5-4088-BB48-456491CA1AFC}">
      <dgm:prSet/>
      <dgm:spPr/>
      <dgm:t>
        <a:bodyPr/>
        <a:lstStyle/>
        <a:p>
          <a:pPr latinLnBrk="1"/>
          <a:endParaRPr lang="ko-KR" altLang="en-US"/>
        </a:p>
      </dgm:t>
    </dgm:pt>
    <dgm:pt modelId="{A6094BF9-063B-4A79-8696-28A42FDA107F}" type="sibTrans" cxnId="{946A5F08-ACE5-4088-BB48-456491CA1AFC}">
      <dgm:prSet/>
      <dgm:spPr/>
      <dgm:t>
        <a:bodyPr/>
        <a:lstStyle/>
        <a:p>
          <a:pPr latinLnBrk="1"/>
          <a:endParaRPr lang="ko-KR" altLang="en-US"/>
        </a:p>
      </dgm:t>
    </dgm:pt>
    <dgm:pt modelId="{2D4BB43E-CC16-4CAE-B26D-F183CFA09BAC}" type="pres">
      <dgm:prSet presAssocID="{6811CD53-25B4-4630-B3B4-BD87E509BEE9}" presName="cycle" presStyleCnt="0">
        <dgm:presLayoutVars>
          <dgm:dir/>
          <dgm:resizeHandles val="exact"/>
        </dgm:presLayoutVars>
      </dgm:prSet>
      <dgm:spPr/>
    </dgm:pt>
    <dgm:pt modelId="{DEE8D04C-469F-4960-A3C3-F6692142666A}" type="pres">
      <dgm:prSet presAssocID="{6C122BFA-4806-4FD8-9608-4F59DEB4A1DC}" presName="node" presStyleLbl="node1" presStyleIdx="0" presStyleCnt="5">
        <dgm:presLayoutVars>
          <dgm:bulletEnabled val="1"/>
        </dgm:presLayoutVars>
      </dgm:prSet>
      <dgm:spPr/>
    </dgm:pt>
    <dgm:pt modelId="{D2CFB2F2-926C-450D-818B-4DBAAF437B8C}" type="pres">
      <dgm:prSet presAssocID="{5813F989-3EF4-4199-B6CB-D494DF5C5B5B}" presName="sibTrans" presStyleLbl="sibTrans2D1" presStyleIdx="0" presStyleCnt="5"/>
      <dgm:spPr/>
    </dgm:pt>
    <dgm:pt modelId="{6DCB6708-9A34-46A0-B42D-C407870D6193}" type="pres">
      <dgm:prSet presAssocID="{5813F989-3EF4-4199-B6CB-D494DF5C5B5B}" presName="connectorText" presStyleLbl="sibTrans2D1" presStyleIdx="0" presStyleCnt="5"/>
      <dgm:spPr/>
    </dgm:pt>
    <dgm:pt modelId="{E944EB96-3D05-401A-876B-2456B467C440}" type="pres">
      <dgm:prSet presAssocID="{19FB81D7-C59F-46BA-AC16-0695E4F524CC}" presName="node" presStyleLbl="node1" presStyleIdx="1" presStyleCnt="5">
        <dgm:presLayoutVars>
          <dgm:bulletEnabled val="1"/>
        </dgm:presLayoutVars>
      </dgm:prSet>
      <dgm:spPr/>
    </dgm:pt>
    <dgm:pt modelId="{68A678FA-3C5B-4E2A-BFBD-CEF1B88329E6}" type="pres">
      <dgm:prSet presAssocID="{8D45A454-A0BE-448A-AB27-3C6E06EE6B6E}" presName="sibTrans" presStyleLbl="sibTrans2D1" presStyleIdx="1" presStyleCnt="5"/>
      <dgm:spPr/>
    </dgm:pt>
    <dgm:pt modelId="{4C18CBD9-C2E6-4BE0-8C42-362473D65FDD}" type="pres">
      <dgm:prSet presAssocID="{8D45A454-A0BE-448A-AB27-3C6E06EE6B6E}" presName="connectorText" presStyleLbl="sibTrans2D1" presStyleIdx="1" presStyleCnt="5"/>
      <dgm:spPr/>
    </dgm:pt>
    <dgm:pt modelId="{53AC3573-5708-45FE-8A99-F76D71AD2064}" type="pres">
      <dgm:prSet presAssocID="{FC31E809-08FF-4034-8AEE-FB87A6B54667}" presName="node" presStyleLbl="node1" presStyleIdx="2" presStyleCnt="5">
        <dgm:presLayoutVars>
          <dgm:bulletEnabled val="1"/>
        </dgm:presLayoutVars>
      </dgm:prSet>
      <dgm:spPr/>
    </dgm:pt>
    <dgm:pt modelId="{27DC2859-49B8-4FBB-BBA6-780B1F2C589A}" type="pres">
      <dgm:prSet presAssocID="{54D491D9-3664-4F06-82BB-16DB16635814}" presName="sibTrans" presStyleLbl="sibTrans2D1" presStyleIdx="2" presStyleCnt="5"/>
      <dgm:spPr/>
    </dgm:pt>
    <dgm:pt modelId="{8323841E-987C-46A1-B799-EBFDEDC702BF}" type="pres">
      <dgm:prSet presAssocID="{54D491D9-3664-4F06-82BB-16DB16635814}" presName="connectorText" presStyleLbl="sibTrans2D1" presStyleIdx="2" presStyleCnt="5"/>
      <dgm:spPr/>
    </dgm:pt>
    <dgm:pt modelId="{61EA58A0-F9B2-4831-A64B-1885EDD670B1}" type="pres">
      <dgm:prSet presAssocID="{DA81F8B8-3F72-4FC9-A1A9-B62E35DCC8A0}" presName="node" presStyleLbl="node1" presStyleIdx="3" presStyleCnt="5">
        <dgm:presLayoutVars>
          <dgm:bulletEnabled val="1"/>
        </dgm:presLayoutVars>
      </dgm:prSet>
      <dgm:spPr/>
    </dgm:pt>
    <dgm:pt modelId="{F96FB703-4D5B-41CF-A605-5DB6521C0630}" type="pres">
      <dgm:prSet presAssocID="{52E0BDE5-862A-4534-8A63-C52D49663D19}" presName="sibTrans" presStyleLbl="sibTrans2D1" presStyleIdx="3" presStyleCnt="5"/>
      <dgm:spPr/>
    </dgm:pt>
    <dgm:pt modelId="{7DA40056-1E90-41E6-BCE1-4CA617DE2E23}" type="pres">
      <dgm:prSet presAssocID="{52E0BDE5-862A-4534-8A63-C52D49663D19}" presName="connectorText" presStyleLbl="sibTrans2D1" presStyleIdx="3" presStyleCnt="5"/>
      <dgm:spPr/>
    </dgm:pt>
    <dgm:pt modelId="{51C165D3-1EC8-4371-84DB-19D45C9C6C68}" type="pres">
      <dgm:prSet presAssocID="{1DECB9B4-282A-4D35-9173-D5A99CB65D23}" presName="node" presStyleLbl="node1" presStyleIdx="4" presStyleCnt="5">
        <dgm:presLayoutVars>
          <dgm:bulletEnabled val="1"/>
        </dgm:presLayoutVars>
      </dgm:prSet>
      <dgm:spPr/>
    </dgm:pt>
    <dgm:pt modelId="{8303B5D3-1B74-466E-986A-365D19BF6BFD}" type="pres">
      <dgm:prSet presAssocID="{A6094BF9-063B-4A79-8696-28A42FDA107F}" presName="sibTrans" presStyleLbl="sibTrans2D1" presStyleIdx="4" presStyleCnt="5"/>
      <dgm:spPr/>
    </dgm:pt>
    <dgm:pt modelId="{CBEAA653-AA69-4D06-B47A-3C6DFF7659FF}" type="pres">
      <dgm:prSet presAssocID="{A6094BF9-063B-4A79-8696-28A42FDA107F}" presName="connectorText" presStyleLbl="sibTrans2D1" presStyleIdx="4" presStyleCnt="5"/>
      <dgm:spPr/>
    </dgm:pt>
  </dgm:ptLst>
  <dgm:cxnLst>
    <dgm:cxn modelId="{946A5F08-ACE5-4088-BB48-456491CA1AFC}" srcId="{6811CD53-25B4-4630-B3B4-BD87E509BEE9}" destId="{1DECB9B4-282A-4D35-9173-D5A99CB65D23}" srcOrd="4" destOrd="0" parTransId="{3D59552D-DAB0-4CC8-9D4C-2AAE305655F8}" sibTransId="{A6094BF9-063B-4A79-8696-28A42FDA107F}"/>
    <dgm:cxn modelId="{EAFE540A-18B2-40ED-A76F-332A9102F018}" type="presOf" srcId="{52E0BDE5-862A-4534-8A63-C52D49663D19}" destId="{F96FB703-4D5B-41CF-A605-5DB6521C0630}" srcOrd="0" destOrd="0" presId="urn:microsoft.com/office/officeart/2005/8/layout/cycle2"/>
    <dgm:cxn modelId="{86DEA812-86AA-48AA-AF17-5ADA0CA62138}" type="presOf" srcId="{54D491D9-3664-4F06-82BB-16DB16635814}" destId="{27DC2859-49B8-4FBB-BBA6-780B1F2C589A}" srcOrd="0" destOrd="0" presId="urn:microsoft.com/office/officeart/2005/8/layout/cycle2"/>
    <dgm:cxn modelId="{21F92C1E-D541-4EE4-B151-88E31617F490}" srcId="{6811CD53-25B4-4630-B3B4-BD87E509BEE9}" destId="{FC31E809-08FF-4034-8AEE-FB87A6B54667}" srcOrd="2" destOrd="0" parTransId="{B48D5E5D-1F46-4A2A-B8FA-E01AE9E82D54}" sibTransId="{54D491D9-3664-4F06-82BB-16DB16635814}"/>
    <dgm:cxn modelId="{81264C34-2468-4373-9C5A-666BC8A12AED}" type="presOf" srcId="{DA81F8B8-3F72-4FC9-A1A9-B62E35DCC8A0}" destId="{61EA58A0-F9B2-4831-A64B-1885EDD670B1}" srcOrd="0" destOrd="0" presId="urn:microsoft.com/office/officeart/2005/8/layout/cycle2"/>
    <dgm:cxn modelId="{0744993E-FFA0-46F6-9134-AC7360F8788B}" type="presOf" srcId="{5813F989-3EF4-4199-B6CB-D494DF5C5B5B}" destId="{D2CFB2F2-926C-450D-818B-4DBAAF437B8C}" srcOrd="0" destOrd="0" presId="urn:microsoft.com/office/officeart/2005/8/layout/cycle2"/>
    <dgm:cxn modelId="{FF77E362-3D45-40DA-A3D7-FE606CB9139A}" type="presOf" srcId="{FC31E809-08FF-4034-8AEE-FB87A6B54667}" destId="{53AC3573-5708-45FE-8A99-F76D71AD2064}" srcOrd="0" destOrd="0" presId="urn:microsoft.com/office/officeart/2005/8/layout/cycle2"/>
    <dgm:cxn modelId="{5BE9DB4A-2FBB-4D7A-A119-EB153CE5B517}" srcId="{6811CD53-25B4-4630-B3B4-BD87E509BEE9}" destId="{DA81F8B8-3F72-4FC9-A1A9-B62E35DCC8A0}" srcOrd="3" destOrd="0" parTransId="{ECEE45D9-A89A-4015-B2D1-01455939DF23}" sibTransId="{52E0BDE5-862A-4534-8A63-C52D49663D19}"/>
    <dgm:cxn modelId="{7527998C-FC78-45CC-9956-71E9F71E616F}" type="presOf" srcId="{8D45A454-A0BE-448A-AB27-3C6E06EE6B6E}" destId="{68A678FA-3C5B-4E2A-BFBD-CEF1B88329E6}" srcOrd="0" destOrd="0" presId="urn:microsoft.com/office/officeart/2005/8/layout/cycle2"/>
    <dgm:cxn modelId="{A2DE858E-A47B-45DA-9964-5660E99458C9}" type="presOf" srcId="{5813F989-3EF4-4199-B6CB-D494DF5C5B5B}" destId="{6DCB6708-9A34-46A0-B42D-C407870D6193}" srcOrd="1" destOrd="0" presId="urn:microsoft.com/office/officeart/2005/8/layout/cycle2"/>
    <dgm:cxn modelId="{33F5629D-6CE0-4C62-8C17-45BBD215AB4C}" type="presOf" srcId="{A6094BF9-063B-4A79-8696-28A42FDA107F}" destId="{8303B5D3-1B74-466E-986A-365D19BF6BFD}" srcOrd="0" destOrd="0" presId="urn:microsoft.com/office/officeart/2005/8/layout/cycle2"/>
    <dgm:cxn modelId="{BFA238A8-ABE0-4E08-8215-ADDCE6AB3508}" type="presOf" srcId="{52E0BDE5-862A-4534-8A63-C52D49663D19}" destId="{7DA40056-1E90-41E6-BCE1-4CA617DE2E23}" srcOrd="1" destOrd="0" presId="urn:microsoft.com/office/officeart/2005/8/layout/cycle2"/>
    <dgm:cxn modelId="{449781AB-DCA2-4EBD-A42A-950ABD229BDE}" type="presOf" srcId="{A6094BF9-063B-4A79-8696-28A42FDA107F}" destId="{CBEAA653-AA69-4D06-B47A-3C6DFF7659FF}" srcOrd="1" destOrd="0" presId="urn:microsoft.com/office/officeart/2005/8/layout/cycle2"/>
    <dgm:cxn modelId="{2FB083B1-14B4-457E-90AE-2B5634AF8D29}" type="presOf" srcId="{6811CD53-25B4-4630-B3B4-BD87E509BEE9}" destId="{2D4BB43E-CC16-4CAE-B26D-F183CFA09BAC}" srcOrd="0" destOrd="0" presId="urn:microsoft.com/office/officeart/2005/8/layout/cycle2"/>
    <dgm:cxn modelId="{4B9B5FC7-1F06-456A-BE1D-DFCDB2593C8F}" type="presOf" srcId="{1DECB9B4-282A-4D35-9173-D5A99CB65D23}" destId="{51C165D3-1EC8-4371-84DB-19D45C9C6C68}" srcOrd="0" destOrd="0" presId="urn:microsoft.com/office/officeart/2005/8/layout/cycle2"/>
    <dgm:cxn modelId="{B576B9C8-E82F-423E-9CE6-2337B72D3AF1}" type="presOf" srcId="{19FB81D7-C59F-46BA-AC16-0695E4F524CC}" destId="{E944EB96-3D05-401A-876B-2456B467C440}" srcOrd="0" destOrd="0" presId="urn:microsoft.com/office/officeart/2005/8/layout/cycle2"/>
    <dgm:cxn modelId="{BB1DB0D0-7FD2-487F-98F7-03D94CF40748}" srcId="{6811CD53-25B4-4630-B3B4-BD87E509BEE9}" destId="{6C122BFA-4806-4FD8-9608-4F59DEB4A1DC}" srcOrd="0" destOrd="0" parTransId="{D98AC363-14EA-4960-BD15-C5A44543E8FD}" sibTransId="{5813F989-3EF4-4199-B6CB-D494DF5C5B5B}"/>
    <dgm:cxn modelId="{CE6F68EA-1023-41F6-A119-E88DF2F3ADB4}" type="presOf" srcId="{54D491D9-3664-4F06-82BB-16DB16635814}" destId="{8323841E-987C-46A1-B799-EBFDEDC702BF}" srcOrd="1" destOrd="0" presId="urn:microsoft.com/office/officeart/2005/8/layout/cycle2"/>
    <dgm:cxn modelId="{E9829BEB-CF41-4DC7-AC27-F2C1906E3898}" srcId="{6811CD53-25B4-4630-B3B4-BD87E509BEE9}" destId="{19FB81D7-C59F-46BA-AC16-0695E4F524CC}" srcOrd="1" destOrd="0" parTransId="{45E033DE-0EFB-4BF3-86E1-70595A8F18E5}" sibTransId="{8D45A454-A0BE-448A-AB27-3C6E06EE6B6E}"/>
    <dgm:cxn modelId="{2CF44BEE-4E5C-47AA-A29C-6D40DD9B9886}" type="presOf" srcId="{8D45A454-A0BE-448A-AB27-3C6E06EE6B6E}" destId="{4C18CBD9-C2E6-4BE0-8C42-362473D65FDD}" srcOrd="1" destOrd="0" presId="urn:microsoft.com/office/officeart/2005/8/layout/cycle2"/>
    <dgm:cxn modelId="{14FEABF8-D3A4-4BE0-B3BF-3829981DEE87}" type="presOf" srcId="{6C122BFA-4806-4FD8-9608-4F59DEB4A1DC}" destId="{DEE8D04C-469F-4960-A3C3-F6692142666A}" srcOrd="0" destOrd="0" presId="urn:microsoft.com/office/officeart/2005/8/layout/cycle2"/>
    <dgm:cxn modelId="{29B3925F-0B16-41C9-8685-CEE52DA98FD5}" type="presParOf" srcId="{2D4BB43E-CC16-4CAE-B26D-F183CFA09BAC}" destId="{DEE8D04C-469F-4960-A3C3-F6692142666A}" srcOrd="0" destOrd="0" presId="urn:microsoft.com/office/officeart/2005/8/layout/cycle2"/>
    <dgm:cxn modelId="{B51420E6-F200-476B-B80D-02C410C02041}" type="presParOf" srcId="{2D4BB43E-CC16-4CAE-B26D-F183CFA09BAC}" destId="{D2CFB2F2-926C-450D-818B-4DBAAF437B8C}" srcOrd="1" destOrd="0" presId="urn:microsoft.com/office/officeart/2005/8/layout/cycle2"/>
    <dgm:cxn modelId="{08176905-384A-4A0E-87AB-B169166C8E96}" type="presParOf" srcId="{D2CFB2F2-926C-450D-818B-4DBAAF437B8C}" destId="{6DCB6708-9A34-46A0-B42D-C407870D6193}" srcOrd="0" destOrd="0" presId="urn:microsoft.com/office/officeart/2005/8/layout/cycle2"/>
    <dgm:cxn modelId="{C762C955-5FCF-41F5-A6DA-556050CB2DF2}" type="presParOf" srcId="{2D4BB43E-CC16-4CAE-B26D-F183CFA09BAC}" destId="{E944EB96-3D05-401A-876B-2456B467C440}" srcOrd="2" destOrd="0" presId="urn:microsoft.com/office/officeart/2005/8/layout/cycle2"/>
    <dgm:cxn modelId="{C3CB4552-85E4-47F9-B35B-DEAC20078CC7}" type="presParOf" srcId="{2D4BB43E-CC16-4CAE-B26D-F183CFA09BAC}" destId="{68A678FA-3C5B-4E2A-BFBD-CEF1B88329E6}" srcOrd="3" destOrd="0" presId="urn:microsoft.com/office/officeart/2005/8/layout/cycle2"/>
    <dgm:cxn modelId="{EFB35E17-3823-4B53-B24C-74C1C79E9FBD}" type="presParOf" srcId="{68A678FA-3C5B-4E2A-BFBD-CEF1B88329E6}" destId="{4C18CBD9-C2E6-4BE0-8C42-362473D65FDD}" srcOrd="0" destOrd="0" presId="urn:microsoft.com/office/officeart/2005/8/layout/cycle2"/>
    <dgm:cxn modelId="{3B703E05-49D3-453B-9B15-6297CE64A299}" type="presParOf" srcId="{2D4BB43E-CC16-4CAE-B26D-F183CFA09BAC}" destId="{53AC3573-5708-45FE-8A99-F76D71AD2064}" srcOrd="4" destOrd="0" presId="urn:microsoft.com/office/officeart/2005/8/layout/cycle2"/>
    <dgm:cxn modelId="{01050029-1E8B-4856-BD22-4315569A3570}" type="presParOf" srcId="{2D4BB43E-CC16-4CAE-B26D-F183CFA09BAC}" destId="{27DC2859-49B8-4FBB-BBA6-780B1F2C589A}" srcOrd="5" destOrd="0" presId="urn:microsoft.com/office/officeart/2005/8/layout/cycle2"/>
    <dgm:cxn modelId="{F625D9D0-D340-414A-AE22-841E0C0C3C98}" type="presParOf" srcId="{27DC2859-49B8-4FBB-BBA6-780B1F2C589A}" destId="{8323841E-987C-46A1-B799-EBFDEDC702BF}" srcOrd="0" destOrd="0" presId="urn:microsoft.com/office/officeart/2005/8/layout/cycle2"/>
    <dgm:cxn modelId="{E34D5BC3-B480-4AFE-A4B3-76DEA046FB41}" type="presParOf" srcId="{2D4BB43E-CC16-4CAE-B26D-F183CFA09BAC}" destId="{61EA58A0-F9B2-4831-A64B-1885EDD670B1}" srcOrd="6" destOrd="0" presId="urn:microsoft.com/office/officeart/2005/8/layout/cycle2"/>
    <dgm:cxn modelId="{4D075798-B920-420F-BD27-D1675996C77B}" type="presParOf" srcId="{2D4BB43E-CC16-4CAE-B26D-F183CFA09BAC}" destId="{F96FB703-4D5B-41CF-A605-5DB6521C0630}" srcOrd="7" destOrd="0" presId="urn:microsoft.com/office/officeart/2005/8/layout/cycle2"/>
    <dgm:cxn modelId="{6E9EE2BD-36AD-42D3-8E48-60B314B240F5}" type="presParOf" srcId="{F96FB703-4D5B-41CF-A605-5DB6521C0630}" destId="{7DA40056-1E90-41E6-BCE1-4CA617DE2E23}" srcOrd="0" destOrd="0" presId="urn:microsoft.com/office/officeart/2005/8/layout/cycle2"/>
    <dgm:cxn modelId="{A05A953B-D8D5-4A3A-B7E6-C535FF0F0BBD}" type="presParOf" srcId="{2D4BB43E-CC16-4CAE-B26D-F183CFA09BAC}" destId="{51C165D3-1EC8-4371-84DB-19D45C9C6C68}" srcOrd="8" destOrd="0" presId="urn:microsoft.com/office/officeart/2005/8/layout/cycle2"/>
    <dgm:cxn modelId="{E6AE29AE-E355-4CA4-912E-CA7DA3A70FEF}" type="presParOf" srcId="{2D4BB43E-CC16-4CAE-B26D-F183CFA09BAC}" destId="{8303B5D3-1B74-466E-986A-365D19BF6BFD}" srcOrd="9" destOrd="0" presId="urn:microsoft.com/office/officeart/2005/8/layout/cycle2"/>
    <dgm:cxn modelId="{16B82151-5AC9-484F-BCFC-7D52EB6E6F76}" type="presParOf" srcId="{8303B5D3-1B74-466E-986A-365D19BF6BFD}" destId="{CBEAA653-AA69-4D06-B47A-3C6DFF7659F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79303D-D32E-48CD-B1B5-B40885AE720A}" type="doc">
      <dgm:prSet loTypeId="urn:microsoft.com/office/officeart/2005/8/layout/vList5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4571D42A-22EC-447A-BB99-ACB0AC597209}">
      <dgm:prSet phldrT="[텍스트]" phldr="0"/>
      <dgm:spPr/>
      <dgm:t>
        <a:bodyPr/>
        <a:lstStyle/>
        <a:p>
          <a:pPr rtl="0" latinLnBrk="1"/>
          <a:r>
            <a:rPr lang="ko-KR" altLang="en-US" dirty="0">
              <a:solidFill>
                <a:schemeClr val="tx1"/>
              </a:solidFill>
              <a:latin typeface="Microsoft GothicNeo"/>
            </a:rPr>
            <a:t>시각 자료의 효과적인 슬라이드 디자인</a:t>
          </a:r>
          <a:r>
            <a:rPr lang="ko-KR" altLang="en-US" dirty="0">
              <a:latin typeface="Microsoft GothicNeo"/>
            </a:rPr>
            <a:t> </a:t>
          </a:r>
          <a:endParaRPr lang="ko-KR" altLang="en-US" dirty="0"/>
        </a:p>
      </dgm:t>
    </dgm:pt>
    <dgm:pt modelId="{AFB9140E-F485-4823-B9D3-15436BB4AD25}" type="parTrans" cxnId="{EA5FDA13-22DB-4BD7-8A24-E3EC216683BB}">
      <dgm:prSet/>
      <dgm:spPr/>
      <dgm:t>
        <a:bodyPr/>
        <a:lstStyle/>
        <a:p>
          <a:pPr latinLnBrk="1"/>
          <a:endParaRPr lang="ko-KR" altLang="en-US"/>
        </a:p>
      </dgm:t>
    </dgm:pt>
    <dgm:pt modelId="{97270BD3-38CE-4957-B70B-5E0F1A194852}" type="sibTrans" cxnId="{EA5FDA13-22DB-4BD7-8A24-E3EC216683BB}">
      <dgm:prSet/>
      <dgm:spPr/>
      <dgm:t>
        <a:bodyPr/>
        <a:lstStyle/>
        <a:p>
          <a:pPr latinLnBrk="1"/>
          <a:endParaRPr lang="ko-KR" altLang="en-US"/>
        </a:p>
      </dgm:t>
    </dgm:pt>
    <dgm:pt modelId="{0ACF868A-BD3A-4D1E-9205-15739AB395EE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스토리텔링의 중요성</a:t>
          </a:r>
          <a:endParaRPr lang="ko-KR" altLang="en-US" dirty="0"/>
        </a:p>
      </dgm:t>
    </dgm:pt>
    <dgm:pt modelId="{9C16D575-5801-45AD-A69B-2D02F307ACDB}" type="parTrans" cxnId="{DF92ED06-E293-4A4A-A1C3-4FEF4AD5FFCD}">
      <dgm:prSet/>
      <dgm:spPr/>
      <dgm:t>
        <a:bodyPr/>
        <a:lstStyle/>
        <a:p>
          <a:pPr latinLnBrk="1"/>
          <a:endParaRPr lang="ko-KR" altLang="en-US"/>
        </a:p>
      </dgm:t>
    </dgm:pt>
    <dgm:pt modelId="{57112F5F-A24C-4A4D-B86E-C09B2EADDFF6}" type="sibTrans" cxnId="{DF92ED06-E293-4A4A-A1C3-4FEF4AD5FFCD}">
      <dgm:prSet/>
      <dgm:spPr/>
      <dgm:t>
        <a:bodyPr/>
        <a:lstStyle/>
        <a:p>
          <a:pPr latinLnBrk="1"/>
          <a:endParaRPr lang="ko-KR" altLang="en-US"/>
        </a:p>
      </dgm:t>
    </dgm:pt>
    <dgm:pt modelId="{DE9723C2-979D-437B-9227-53893B9F62FE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피드백 세션을 통한 개선방안 모색</a:t>
          </a:r>
          <a:endParaRPr lang="ko-KR" altLang="en-US" dirty="0"/>
        </a:p>
      </dgm:t>
    </dgm:pt>
    <dgm:pt modelId="{07CB6AAE-2507-42AA-8ED7-7DD807592BF9}" type="parTrans" cxnId="{FD6E0219-0601-4EE0-8275-F9D1BBC72521}">
      <dgm:prSet/>
      <dgm:spPr/>
      <dgm:t>
        <a:bodyPr/>
        <a:lstStyle/>
        <a:p>
          <a:pPr latinLnBrk="1"/>
          <a:endParaRPr lang="ko-KR" altLang="en-US"/>
        </a:p>
      </dgm:t>
    </dgm:pt>
    <dgm:pt modelId="{98E14667-8EB4-488F-A286-988D0DB42321}" type="sibTrans" cxnId="{FD6E0219-0601-4EE0-8275-F9D1BBC72521}">
      <dgm:prSet/>
      <dgm:spPr/>
      <dgm:t>
        <a:bodyPr/>
        <a:lstStyle/>
        <a:p>
          <a:pPr latinLnBrk="1"/>
          <a:endParaRPr lang="ko-KR" altLang="en-US"/>
        </a:p>
      </dgm:t>
    </dgm:pt>
    <dgm:pt modelId="{2B2C3ECB-5806-4550-9A96-A04293B9D052}">
      <dgm:prSet phldrT="[텍스트]" phldr="0"/>
      <dgm:spPr/>
      <dgm:t>
        <a:bodyPr/>
        <a:lstStyle/>
        <a:p>
          <a:pPr rtl="0" latinLnBrk="1"/>
          <a:r>
            <a:rPr lang="ko-KR" altLang="en-US" dirty="0">
              <a:solidFill>
                <a:schemeClr val="tx1"/>
              </a:solidFill>
              <a:latin typeface="Microsoft GothicNeo"/>
            </a:rPr>
            <a:t>프리젠테이션 발표하기</a:t>
          </a:r>
          <a:endParaRPr lang="ko-KR" altLang="en-US" dirty="0">
            <a:solidFill>
              <a:schemeClr val="tx1"/>
            </a:solidFill>
          </a:endParaRPr>
        </a:p>
      </dgm:t>
    </dgm:pt>
    <dgm:pt modelId="{99A7C15A-6681-4D4A-93DA-2194F3D66366}" type="parTrans" cxnId="{8C991EE3-A445-493E-9CCA-90A6F6DAA641}">
      <dgm:prSet/>
      <dgm:spPr/>
      <dgm:t>
        <a:bodyPr/>
        <a:lstStyle/>
        <a:p>
          <a:pPr latinLnBrk="1"/>
          <a:endParaRPr lang="ko-KR" altLang="en-US"/>
        </a:p>
      </dgm:t>
    </dgm:pt>
    <dgm:pt modelId="{8A3366B7-C57B-4D50-B483-1D77CCFE83EE}" type="sibTrans" cxnId="{8C991EE3-A445-493E-9CCA-90A6F6DAA641}">
      <dgm:prSet/>
      <dgm:spPr/>
      <dgm:t>
        <a:bodyPr/>
        <a:lstStyle/>
        <a:p>
          <a:pPr latinLnBrk="1"/>
          <a:endParaRPr lang="ko-KR" altLang="en-US"/>
        </a:p>
      </dgm:t>
    </dgm:pt>
    <dgm:pt modelId="{2070E276-CCB6-4C00-ADA2-24B97C454F9C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목소리, 톤, 속도, 강조</a:t>
          </a:r>
          <a:endParaRPr lang="ko-KR" altLang="en-US" dirty="0"/>
        </a:p>
      </dgm:t>
    </dgm:pt>
    <dgm:pt modelId="{F605E84D-5A45-44BF-BA20-649053186F6F}" type="parTrans" cxnId="{E2BF8DC6-285C-448A-BA2D-853F06437C85}">
      <dgm:prSet/>
      <dgm:spPr/>
      <dgm:t>
        <a:bodyPr/>
        <a:lstStyle/>
        <a:p>
          <a:pPr latinLnBrk="1"/>
          <a:endParaRPr lang="ko-KR" altLang="en-US"/>
        </a:p>
      </dgm:t>
    </dgm:pt>
    <dgm:pt modelId="{9A963EDC-4C68-469E-8029-045CA2AB2C1E}" type="sibTrans" cxnId="{E2BF8DC6-285C-448A-BA2D-853F06437C85}">
      <dgm:prSet/>
      <dgm:spPr/>
      <dgm:t>
        <a:bodyPr/>
        <a:lstStyle/>
        <a:p>
          <a:pPr latinLnBrk="1"/>
          <a:endParaRPr lang="ko-KR" altLang="en-US"/>
        </a:p>
      </dgm:t>
    </dgm:pt>
    <dgm:pt modelId="{227E39DB-7CB4-44A4-A0E8-6EF171328F83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몸짓(제스처, 시선처리)과 목소리를 이용한 </a:t>
          </a:r>
          <a:r>
            <a:rPr lang="ko-KR" altLang="en-US" dirty="0" err="1">
              <a:latin typeface="Microsoft GothicNeo"/>
            </a:rPr>
            <a:t>프리젠테이션</a:t>
          </a:r>
          <a:r>
            <a:rPr lang="ko-KR" altLang="en-US" dirty="0">
              <a:latin typeface="Microsoft GothicNeo"/>
            </a:rPr>
            <a:t> 연습</a:t>
          </a:r>
          <a:endParaRPr lang="ko-KR" altLang="en-US" dirty="0"/>
        </a:p>
      </dgm:t>
    </dgm:pt>
    <dgm:pt modelId="{E1E0ED11-D8DC-4285-9217-8B4670A9DE07}" type="parTrans" cxnId="{50CA9E49-D2D4-4C44-A44E-122D38BB5225}">
      <dgm:prSet/>
      <dgm:spPr/>
      <dgm:t>
        <a:bodyPr/>
        <a:lstStyle/>
        <a:p>
          <a:pPr latinLnBrk="1"/>
          <a:endParaRPr lang="ko-KR" altLang="en-US"/>
        </a:p>
      </dgm:t>
    </dgm:pt>
    <dgm:pt modelId="{7E712E21-1C0F-459E-98EC-2D67EAB0052F}" type="sibTrans" cxnId="{50CA9E49-D2D4-4C44-A44E-122D38BB5225}">
      <dgm:prSet/>
      <dgm:spPr/>
      <dgm:t>
        <a:bodyPr/>
        <a:lstStyle/>
        <a:p>
          <a:pPr latinLnBrk="1"/>
          <a:endParaRPr lang="ko-KR" altLang="en-US"/>
        </a:p>
      </dgm:t>
    </dgm:pt>
    <dgm:pt modelId="{068AED2C-EB98-4FA5-9229-450AE2B1C358}">
      <dgm:prSet phldrT="[텍스트]" phldr="0"/>
      <dgm:spPr/>
      <dgm:t>
        <a:bodyPr/>
        <a:lstStyle/>
        <a:p>
          <a:pPr rtl="0" latinLnBrk="1"/>
          <a:r>
            <a:rPr lang="ko-KR" altLang="en-US" dirty="0">
              <a:solidFill>
                <a:schemeClr val="tx1"/>
              </a:solidFill>
              <a:latin typeface="Microsoft GothicNeo"/>
            </a:rPr>
            <a:t>준비한 </a:t>
          </a:r>
          <a:r>
            <a:rPr lang="ko-KR" altLang="en-US" dirty="0" err="1">
              <a:solidFill>
                <a:schemeClr val="tx1"/>
              </a:solidFill>
              <a:latin typeface="Microsoft GothicNeo"/>
            </a:rPr>
            <a:t>프리젠테이션</a:t>
          </a:r>
          <a:r>
            <a:rPr lang="ko-KR" altLang="en-US" dirty="0">
              <a:solidFill>
                <a:schemeClr val="tx1"/>
              </a:solidFill>
              <a:latin typeface="Microsoft GothicNeo"/>
            </a:rPr>
            <a:t> 진행</a:t>
          </a:r>
          <a:endParaRPr lang="ko-KR" altLang="en-US" dirty="0">
            <a:solidFill>
              <a:schemeClr val="tx1"/>
            </a:solidFill>
          </a:endParaRPr>
        </a:p>
      </dgm:t>
    </dgm:pt>
    <dgm:pt modelId="{B5A9D193-5039-4285-9E16-EA79B2AEB34A}" type="parTrans" cxnId="{B6CF4B79-F6A8-460A-996A-D6CE7AB270FC}">
      <dgm:prSet/>
      <dgm:spPr/>
      <dgm:t>
        <a:bodyPr/>
        <a:lstStyle/>
        <a:p>
          <a:pPr latinLnBrk="1"/>
          <a:endParaRPr lang="ko-KR" altLang="en-US"/>
        </a:p>
      </dgm:t>
    </dgm:pt>
    <dgm:pt modelId="{75E9AA42-CE1B-4C5C-BA3D-684578196FB5}" type="sibTrans" cxnId="{B6CF4B79-F6A8-460A-996A-D6CE7AB270FC}">
      <dgm:prSet/>
      <dgm:spPr/>
      <dgm:t>
        <a:bodyPr/>
        <a:lstStyle/>
        <a:p>
          <a:pPr latinLnBrk="1"/>
          <a:endParaRPr lang="ko-KR" altLang="en-US"/>
        </a:p>
      </dgm:t>
    </dgm:pt>
    <dgm:pt modelId="{A7647926-ABD2-4622-AFD9-A598439A3296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동료와 강사로부터 피드백</a:t>
          </a:r>
          <a:endParaRPr lang="ko-KR" altLang="en-US" dirty="0"/>
        </a:p>
      </dgm:t>
    </dgm:pt>
    <dgm:pt modelId="{CD56D085-30C5-4623-9ED2-8B0B819DD0D1}" type="parTrans" cxnId="{01421F2F-C460-4C67-99CB-B6E7AC105E35}">
      <dgm:prSet/>
      <dgm:spPr/>
      <dgm:t>
        <a:bodyPr/>
        <a:lstStyle/>
        <a:p>
          <a:pPr latinLnBrk="1"/>
          <a:endParaRPr lang="ko-KR" altLang="en-US"/>
        </a:p>
      </dgm:t>
    </dgm:pt>
    <dgm:pt modelId="{0D4A19C1-D147-40B7-AD87-D829C9036EB9}" type="sibTrans" cxnId="{01421F2F-C460-4C67-99CB-B6E7AC105E35}">
      <dgm:prSet/>
      <dgm:spPr/>
      <dgm:t>
        <a:bodyPr/>
        <a:lstStyle/>
        <a:p>
          <a:pPr latinLnBrk="1"/>
          <a:endParaRPr lang="ko-KR" altLang="en-US"/>
        </a:p>
      </dgm:t>
    </dgm:pt>
    <dgm:pt modelId="{D33B1B45-703F-41CE-9778-3D87984596DA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개선방안 모의</a:t>
          </a:r>
          <a:endParaRPr lang="ko-KR" altLang="en-US" dirty="0"/>
        </a:p>
      </dgm:t>
    </dgm:pt>
    <dgm:pt modelId="{63DEBB56-763D-4FC8-A46F-37C7195060A2}" type="parTrans" cxnId="{C05AC8BF-6500-4FA9-9066-E7496782D9B7}">
      <dgm:prSet/>
      <dgm:spPr/>
      <dgm:t>
        <a:bodyPr/>
        <a:lstStyle/>
        <a:p>
          <a:pPr latinLnBrk="1"/>
          <a:endParaRPr lang="ko-KR" altLang="en-US"/>
        </a:p>
      </dgm:t>
    </dgm:pt>
    <dgm:pt modelId="{442322A0-22C3-4E90-87E0-8CC351BD6459}" type="sibTrans" cxnId="{C05AC8BF-6500-4FA9-9066-E7496782D9B7}">
      <dgm:prSet/>
      <dgm:spPr/>
      <dgm:t>
        <a:bodyPr/>
        <a:lstStyle/>
        <a:p>
          <a:pPr latinLnBrk="1"/>
          <a:endParaRPr lang="ko-KR" altLang="en-US"/>
        </a:p>
      </dgm:t>
    </dgm:pt>
    <dgm:pt modelId="{BC6ED50F-609C-4802-93C9-DD8FF512C69D}">
      <dgm:prSet phldr="0"/>
      <dgm:spPr/>
      <dgm:t>
        <a:bodyPr/>
        <a:lstStyle/>
        <a:p>
          <a:pPr rtl="0" latinLnBrk="1"/>
          <a:r>
            <a:rPr lang="ko-KR" altLang="en-US" dirty="0">
              <a:latin typeface="Microsoft GothicNeo"/>
            </a:rPr>
            <a:t>개인별 발전 계획 수립</a:t>
          </a:r>
        </a:p>
      </dgm:t>
    </dgm:pt>
    <dgm:pt modelId="{4B970D31-3FF1-4F9C-BCB0-A6CA5556690B}" type="parTrans" cxnId="{986FEDF2-67FE-406F-916F-2D897B5123F0}">
      <dgm:prSet/>
      <dgm:spPr/>
    </dgm:pt>
    <dgm:pt modelId="{C8C22C87-0361-46C7-BF09-6F7B609FB744}" type="sibTrans" cxnId="{986FEDF2-67FE-406F-916F-2D897B5123F0}">
      <dgm:prSet/>
      <dgm:spPr/>
    </dgm:pt>
    <dgm:pt modelId="{ABC5E79E-91A7-4B11-B4EF-FBDE62053456}" type="pres">
      <dgm:prSet presAssocID="{E779303D-D32E-48CD-B1B5-B40885AE720A}" presName="Name0" presStyleCnt="0">
        <dgm:presLayoutVars>
          <dgm:dir/>
          <dgm:animLvl val="lvl"/>
          <dgm:resizeHandles val="exact"/>
        </dgm:presLayoutVars>
      </dgm:prSet>
      <dgm:spPr/>
    </dgm:pt>
    <dgm:pt modelId="{A95BA73B-4A83-4AC0-A482-34393DBC13F4}" type="pres">
      <dgm:prSet presAssocID="{4571D42A-22EC-447A-BB99-ACB0AC597209}" presName="linNode" presStyleCnt="0"/>
      <dgm:spPr/>
    </dgm:pt>
    <dgm:pt modelId="{4135AFF2-AE19-4454-B431-B41B6EDB94D1}" type="pres">
      <dgm:prSet presAssocID="{4571D42A-22EC-447A-BB99-ACB0AC59720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9F5392F-59AA-4CA7-89CE-883823DBCA1E}" type="pres">
      <dgm:prSet presAssocID="{4571D42A-22EC-447A-BB99-ACB0AC597209}" presName="descendantText" presStyleLbl="alignAccFollowNode1" presStyleIdx="0" presStyleCnt="3">
        <dgm:presLayoutVars>
          <dgm:bulletEnabled val="1"/>
        </dgm:presLayoutVars>
      </dgm:prSet>
      <dgm:spPr/>
    </dgm:pt>
    <dgm:pt modelId="{29D98B1F-871B-42F4-BDC0-D402BDFBED6D}" type="pres">
      <dgm:prSet presAssocID="{97270BD3-38CE-4957-B70B-5E0F1A194852}" presName="sp" presStyleCnt="0"/>
      <dgm:spPr/>
    </dgm:pt>
    <dgm:pt modelId="{6A22B61E-5EE4-42F1-92A9-6AD760ED194C}" type="pres">
      <dgm:prSet presAssocID="{2B2C3ECB-5806-4550-9A96-A04293B9D052}" presName="linNode" presStyleCnt="0"/>
      <dgm:spPr/>
    </dgm:pt>
    <dgm:pt modelId="{55DAB0E5-9CDB-4254-9FB9-AAFBEF39A256}" type="pres">
      <dgm:prSet presAssocID="{2B2C3ECB-5806-4550-9A96-A04293B9D05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AF5C5BA-E113-45BA-BE5F-A0D64AA430B0}" type="pres">
      <dgm:prSet presAssocID="{2B2C3ECB-5806-4550-9A96-A04293B9D052}" presName="descendantText" presStyleLbl="alignAccFollowNode1" presStyleIdx="1" presStyleCnt="3">
        <dgm:presLayoutVars>
          <dgm:bulletEnabled val="1"/>
        </dgm:presLayoutVars>
      </dgm:prSet>
      <dgm:spPr/>
    </dgm:pt>
    <dgm:pt modelId="{CFB1BE90-6EB2-4C25-B2EE-321F197E20C5}" type="pres">
      <dgm:prSet presAssocID="{8A3366B7-C57B-4D50-B483-1D77CCFE83EE}" presName="sp" presStyleCnt="0"/>
      <dgm:spPr/>
    </dgm:pt>
    <dgm:pt modelId="{473D4428-61A7-434A-A842-0933B7B317BD}" type="pres">
      <dgm:prSet presAssocID="{068AED2C-EB98-4FA5-9229-450AE2B1C358}" presName="linNode" presStyleCnt="0"/>
      <dgm:spPr/>
    </dgm:pt>
    <dgm:pt modelId="{0468E451-570B-4EF9-B306-48C2C3074C10}" type="pres">
      <dgm:prSet presAssocID="{068AED2C-EB98-4FA5-9229-450AE2B1C35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67BBD12-52D7-4924-ADC8-06C58BDFA7F8}" type="pres">
      <dgm:prSet presAssocID="{068AED2C-EB98-4FA5-9229-450AE2B1C35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F92ED06-E293-4A4A-A1C3-4FEF4AD5FFCD}" srcId="{4571D42A-22EC-447A-BB99-ACB0AC597209}" destId="{0ACF868A-BD3A-4D1E-9205-15739AB395EE}" srcOrd="0" destOrd="0" parTransId="{9C16D575-5801-45AD-A69B-2D02F307ACDB}" sibTransId="{57112F5F-A24C-4A4D-B86E-C09B2EADDFF6}"/>
    <dgm:cxn modelId="{EA5FDA13-22DB-4BD7-8A24-E3EC216683BB}" srcId="{E779303D-D32E-48CD-B1B5-B40885AE720A}" destId="{4571D42A-22EC-447A-BB99-ACB0AC597209}" srcOrd="0" destOrd="0" parTransId="{AFB9140E-F485-4823-B9D3-15436BB4AD25}" sibTransId="{97270BD3-38CE-4957-B70B-5E0F1A194852}"/>
    <dgm:cxn modelId="{FD6E0219-0601-4EE0-8275-F9D1BBC72521}" srcId="{4571D42A-22EC-447A-BB99-ACB0AC597209}" destId="{DE9723C2-979D-437B-9227-53893B9F62FE}" srcOrd="1" destOrd="0" parTransId="{07CB6AAE-2507-42AA-8ED7-7DD807592BF9}" sibTransId="{98E14667-8EB4-488F-A286-988D0DB42321}"/>
    <dgm:cxn modelId="{01421F2F-C460-4C67-99CB-B6E7AC105E35}" srcId="{068AED2C-EB98-4FA5-9229-450AE2B1C358}" destId="{A7647926-ABD2-4622-AFD9-A598439A3296}" srcOrd="0" destOrd="0" parTransId="{CD56D085-30C5-4623-9ED2-8B0B819DD0D1}" sibTransId="{0D4A19C1-D147-40B7-AD87-D829C9036EB9}"/>
    <dgm:cxn modelId="{CA29E238-F40A-4455-941F-C84A28B49B77}" type="presOf" srcId="{2B2C3ECB-5806-4550-9A96-A04293B9D052}" destId="{55DAB0E5-9CDB-4254-9FB9-AAFBEF39A256}" srcOrd="0" destOrd="0" presId="urn:microsoft.com/office/officeart/2005/8/layout/vList5"/>
    <dgm:cxn modelId="{73A3413D-B0FA-4CBB-B8F4-DB94793D290F}" type="presOf" srcId="{E779303D-D32E-48CD-B1B5-B40885AE720A}" destId="{ABC5E79E-91A7-4B11-B4EF-FBDE62053456}" srcOrd="0" destOrd="0" presId="urn:microsoft.com/office/officeart/2005/8/layout/vList5"/>
    <dgm:cxn modelId="{84047963-80CA-4721-9AE2-7BADDE6B3C03}" type="presOf" srcId="{BC6ED50F-609C-4802-93C9-DD8FF512C69D}" destId="{A67BBD12-52D7-4924-ADC8-06C58BDFA7F8}" srcOrd="0" destOrd="2" presId="urn:microsoft.com/office/officeart/2005/8/layout/vList5"/>
    <dgm:cxn modelId="{50CA9E49-D2D4-4C44-A44E-122D38BB5225}" srcId="{2B2C3ECB-5806-4550-9A96-A04293B9D052}" destId="{227E39DB-7CB4-44A4-A0E8-6EF171328F83}" srcOrd="1" destOrd="0" parTransId="{E1E0ED11-D8DC-4285-9217-8B4670A9DE07}" sibTransId="{7E712E21-1C0F-459E-98EC-2D67EAB0052F}"/>
    <dgm:cxn modelId="{148B516E-E438-4C7A-89A2-07807C201456}" type="presOf" srcId="{A7647926-ABD2-4622-AFD9-A598439A3296}" destId="{A67BBD12-52D7-4924-ADC8-06C58BDFA7F8}" srcOrd="0" destOrd="0" presId="urn:microsoft.com/office/officeart/2005/8/layout/vList5"/>
    <dgm:cxn modelId="{B6CF4B79-F6A8-460A-996A-D6CE7AB270FC}" srcId="{E779303D-D32E-48CD-B1B5-B40885AE720A}" destId="{068AED2C-EB98-4FA5-9229-450AE2B1C358}" srcOrd="2" destOrd="0" parTransId="{B5A9D193-5039-4285-9E16-EA79B2AEB34A}" sibTransId="{75E9AA42-CE1B-4C5C-BA3D-684578196FB5}"/>
    <dgm:cxn modelId="{38FD60BA-A294-4787-A3B7-31E038C26175}" type="presOf" srcId="{0ACF868A-BD3A-4D1E-9205-15739AB395EE}" destId="{09F5392F-59AA-4CA7-89CE-883823DBCA1E}" srcOrd="0" destOrd="0" presId="urn:microsoft.com/office/officeart/2005/8/layout/vList5"/>
    <dgm:cxn modelId="{C05AC8BF-6500-4FA9-9066-E7496782D9B7}" srcId="{068AED2C-EB98-4FA5-9229-450AE2B1C358}" destId="{D33B1B45-703F-41CE-9778-3D87984596DA}" srcOrd="1" destOrd="0" parTransId="{63DEBB56-763D-4FC8-A46F-37C7195060A2}" sibTransId="{442322A0-22C3-4E90-87E0-8CC351BD6459}"/>
    <dgm:cxn modelId="{E2BF8DC6-285C-448A-BA2D-853F06437C85}" srcId="{2B2C3ECB-5806-4550-9A96-A04293B9D052}" destId="{2070E276-CCB6-4C00-ADA2-24B97C454F9C}" srcOrd="0" destOrd="0" parTransId="{F605E84D-5A45-44BF-BA20-649053186F6F}" sibTransId="{9A963EDC-4C68-469E-8029-045CA2AB2C1E}"/>
    <dgm:cxn modelId="{C73E52CA-E893-4B39-B462-152344A1C96E}" type="presOf" srcId="{2070E276-CCB6-4C00-ADA2-24B97C454F9C}" destId="{1AF5C5BA-E113-45BA-BE5F-A0D64AA430B0}" srcOrd="0" destOrd="0" presId="urn:microsoft.com/office/officeart/2005/8/layout/vList5"/>
    <dgm:cxn modelId="{D0675BCC-FFEC-4C0A-A17F-1B6CD8CEFDC2}" type="presOf" srcId="{D33B1B45-703F-41CE-9778-3D87984596DA}" destId="{A67BBD12-52D7-4924-ADC8-06C58BDFA7F8}" srcOrd="0" destOrd="1" presId="urn:microsoft.com/office/officeart/2005/8/layout/vList5"/>
    <dgm:cxn modelId="{84E2F9D1-7281-403E-BFC1-CD863A3DF157}" type="presOf" srcId="{DE9723C2-979D-437B-9227-53893B9F62FE}" destId="{09F5392F-59AA-4CA7-89CE-883823DBCA1E}" srcOrd="0" destOrd="1" presId="urn:microsoft.com/office/officeart/2005/8/layout/vList5"/>
    <dgm:cxn modelId="{FBFF74E2-4E5E-4A47-A6C0-8040BC6BAE89}" type="presOf" srcId="{4571D42A-22EC-447A-BB99-ACB0AC597209}" destId="{4135AFF2-AE19-4454-B431-B41B6EDB94D1}" srcOrd="0" destOrd="0" presId="urn:microsoft.com/office/officeart/2005/8/layout/vList5"/>
    <dgm:cxn modelId="{8C991EE3-A445-493E-9CCA-90A6F6DAA641}" srcId="{E779303D-D32E-48CD-B1B5-B40885AE720A}" destId="{2B2C3ECB-5806-4550-9A96-A04293B9D052}" srcOrd="1" destOrd="0" parTransId="{99A7C15A-6681-4D4A-93DA-2194F3D66366}" sibTransId="{8A3366B7-C57B-4D50-B483-1D77CCFE83EE}"/>
    <dgm:cxn modelId="{31840EE7-F31B-4DD9-81A0-39048018AA0E}" type="presOf" srcId="{227E39DB-7CB4-44A4-A0E8-6EF171328F83}" destId="{1AF5C5BA-E113-45BA-BE5F-A0D64AA430B0}" srcOrd="0" destOrd="1" presId="urn:microsoft.com/office/officeart/2005/8/layout/vList5"/>
    <dgm:cxn modelId="{986FEDF2-67FE-406F-916F-2D897B5123F0}" srcId="{068AED2C-EB98-4FA5-9229-450AE2B1C358}" destId="{BC6ED50F-609C-4802-93C9-DD8FF512C69D}" srcOrd="2" destOrd="0" parTransId="{4B970D31-3FF1-4F9C-BCB0-A6CA5556690B}" sibTransId="{C8C22C87-0361-46C7-BF09-6F7B609FB744}"/>
    <dgm:cxn modelId="{DC86DAF9-9F1E-474F-8542-8E95CE6ACB02}" type="presOf" srcId="{068AED2C-EB98-4FA5-9229-450AE2B1C358}" destId="{0468E451-570B-4EF9-B306-48C2C3074C10}" srcOrd="0" destOrd="0" presId="urn:microsoft.com/office/officeart/2005/8/layout/vList5"/>
    <dgm:cxn modelId="{372EDF7C-7DA6-4394-8404-4F5DFF5C5028}" type="presParOf" srcId="{ABC5E79E-91A7-4B11-B4EF-FBDE62053456}" destId="{A95BA73B-4A83-4AC0-A482-34393DBC13F4}" srcOrd="0" destOrd="0" presId="urn:microsoft.com/office/officeart/2005/8/layout/vList5"/>
    <dgm:cxn modelId="{3A99FF34-D6DF-4F7E-AE53-2C6375B8F986}" type="presParOf" srcId="{A95BA73B-4A83-4AC0-A482-34393DBC13F4}" destId="{4135AFF2-AE19-4454-B431-B41B6EDB94D1}" srcOrd="0" destOrd="0" presId="urn:microsoft.com/office/officeart/2005/8/layout/vList5"/>
    <dgm:cxn modelId="{0750E361-48E7-4D69-B482-B005125B5E18}" type="presParOf" srcId="{A95BA73B-4A83-4AC0-A482-34393DBC13F4}" destId="{09F5392F-59AA-4CA7-89CE-883823DBCA1E}" srcOrd="1" destOrd="0" presId="urn:microsoft.com/office/officeart/2005/8/layout/vList5"/>
    <dgm:cxn modelId="{CDD1AB91-99C5-4BD7-82D2-74DD8F19E8F7}" type="presParOf" srcId="{ABC5E79E-91A7-4B11-B4EF-FBDE62053456}" destId="{29D98B1F-871B-42F4-BDC0-D402BDFBED6D}" srcOrd="1" destOrd="0" presId="urn:microsoft.com/office/officeart/2005/8/layout/vList5"/>
    <dgm:cxn modelId="{B18B2BC1-600D-44B8-B778-32CFC28D4682}" type="presParOf" srcId="{ABC5E79E-91A7-4B11-B4EF-FBDE62053456}" destId="{6A22B61E-5EE4-42F1-92A9-6AD760ED194C}" srcOrd="2" destOrd="0" presId="urn:microsoft.com/office/officeart/2005/8/layout/vList5"/>
    <dgm:cxn modelId="{F2B1D74F-DADF-4942-B79F-0995B5915911}" type="presParOf" srcId="{6A22B61E-5EE4-42F1-92A9-6AD760ED194C}" destId="{55DAB0E5-9CDB-4254-9FB9-AAFBEF39A256}" srcOrd="0" destOrd="0" presId="urn:microsoft.com/office/officeart/2005/8/layout/vList5"/>
    <dgm:cxn modelId="{662E48D2-6A81-4E7C-A531-78176AF4FBAF}" type="presParOf" srcId="{6A22B61E-5EE4-42F1-92A9-6AD760ED194C}" destId="{1AF5C5BA-E113-45BA-BE5F-A0D64AA430B0}" srcOrd="1" destOrd="0" presId="urn:microsoft.com/office/officeart/2005/8/layout/vList5"/>
    <dgm:cxn modelId="{505F3EA0-B35C-44EE-8B6F-2C8C8F11BE1D}" type="presParOf" srcId="{ABC5E79E-91A7-4B11-B4EF-FBDE62053456}" destId="{CFB1BE90-6EB2-4C25-B2EE-321F197E20C5}" srcOrd="3" destOrd="0" presId="urn:microsoft.com/office/officeart/2005/8/layout/vList5"/>
    <dgm:cxn modelId="{12A04C25-BA5B-48D8-9EA2-BEB7593263DE}" type="presParOf" srcId="{ABC5E79E-91A7-4B11-B4EF-FBDE62053456}" destId="{473D4428-61A7-434A-A842-0933B7B317BD}" srcOrd="4" destOrd="0" presId="urn:microsoft.com/office/officeart/2005/8/layout/vList5"/>
    <dgm:cxn modelId="{24DBA370-8170-4FC4-A1C5-5697CC3CFB59}" type="presParOf" srcId="{473D4428-61A7-434A-A842-0933B7B317BD}" destId="{0468E451-570B-4EF9-B306-48C2C3074C10}" srcOrd="0" destOrd="0" presId="urn:microsoft.com/office/officeart/2005/8/layout/vList5"/>
    <dgm:cxn modelId="{F69F1AC9-3D21-4FC3-B748-4DB49D504D35}" type="presParOf" srcId="{473D4428-61A7-434A-A842-0933B7B317BD}" destId="{A67BBD12-52D7-4924-ADC8-06C58BDFA7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8D04C-469F-4960-A3C3-F6692142666A}">
      <dsp:nvSpPr>
        <dsp:cNvPr id="0" name=""/>
        <dsp:cNvSpPr/>
      </dsp:nvSpPr>
      <dsp:spPr>
        <a:xfrm>
          <a:off x="1733475" y="432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895306" y="162263"/>
        <a:ext cx="781386" cy="781386"/>
      </dsp:txXfrm>
    </dsp:sp>
    <dsp:sp modelId="{D2CFB2F2-926C-450D-818B-4DBAAF437B8C}">
      <dsp:nvSpPr>
        <dsp:cNvPr id="0" name=""/>
        <dsp:cNvSpPr/>
      </dsp:nvSpPr>
      <dsp:spPr>
        <a:xfrm rot="2160000">
          <a:off x="2803456" y="848931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2811854" y="897674"/>
        <a:ext cx="205213" cy="223771"/>
      </dsp:txXfrm>
    </dsp:sp>
    <dsp:sp modelId="{E944EB96-3D05-401A-876B-2456B467C440}">
      <dsp:nvSpPr>
        <dsp:cNvPr id="0" name=""/>
        <dsp:cNvSpPr/>
      </dsp:nvSpPr>
      <dsp:spPr>
        <a:xfrm>
          <a:off x="3074975" y="975089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3236806" y="1136920"/>
        <a:ext cx="781386" cy="781386"/>
      </dsp:txXfrm>
    </dsp:sp>
    <dsp:sp modelId="{68A678FA-3C5B-4E2A-BFBD-CEF1B88329E6}">
      <dsp:nvSpPr>
        <dsp:cNvPr id="0" name=""/>
        <dsp:cNvSpPr/>
      </dsp:nvSpPr>
      <dsp:spPr>
        <a:xfrm rot="6480000">
          <a:off x="3227279" y="2121760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3284842" y="2154529"/>
        <a:ext cx="205213" cy="223771"/>
      </dsp:txXfrm>
    </dsp:sp>
    <dsp:sp modelId="{53AC3573-5708-45FE-8A99-F76D71AD2064}">
      <dsp:nvSpPr>
        <dsp:cNvPr id="0" name=""/>
        <dsp:cNvSpPr/>
      </dsp:nvSpPr>
      <dsp:spPr>
        <a:xfrm>
          <a:off x="2562568" y="2552118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2724399" y="2713949"/>
        <a:ext cx="781386" cy="781386"/>
      </dsp:txXfrm>
    </dsp:sp>
    <dsp:sp modelId="{27DC2859-49B8-4FBB-BBA6-780B1F2C589A}">
      <dsp:nvSpPr>
        <dsp:cNvPr id="0" name=""/>
        <dsp:cNvSpPr/>
      </dsp:nvSpPr>
      <dsp:spPr>
        <a:xfrm rot="10800000">
          <a:off x="2147715" y="2918165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2235664" y="2992756"/>
        <a:ext cx="205213" cy="223771"/>
      </dsp:txXfrm>
    </dsp:sp>
    <dsp:sp modelId="{61EA58A0-F9B2-4831-A64B-1885EDD670B1}">
      <dsp:nvSpPr>
        <dsp:cNvPr id="0" name=""/>
        <dsp:cNvSpPr/>
      </dsp:nvSpPr>
      <dsp:spPr>
        <a:xfrm>
          <a:off x="904382" y="2552118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1066213" y="2713949"/>
        <a:ext cx="781386" cy="781386"/>
      </dsp:txXfrm>
    </dsp:sp>
    <dsp:sp modelId="{F96FB703-4D5B-41CF-A605-5DB6521C0630}">
      <dsp:nvSpPr>
        <dsp:cNvPr id="0" name=""/>
        <dsp:cNvSpPr/>
      </dsp:nvSpPr>
      <dsp:spPr>
        <a:xfrm rot="15120000">
          <a:off x="1056686" y="2137542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 rot="10800000">
        <a:off x="1114249" y="2253955"/>
        <a:ext cx="205213" cy="223771"/>
      </dsp:txXfrm>
    </dsp:sp>
    <dsp:sp modelId="{51C165D3-1EC8-4371-84DB-19D45C9C6C68}">
      <dsp:nvSpPr>
        <dsp:cNvPr id="0" name=""/>
        <dsp:cNvSpPr/>
      </dsp:nvSpPr>
      <dsp:spPr>
        <a:xfrm>
          <a:off x="391975" y="975089"/>
          <a:ext cx="1105048" cy="1105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/>
        </a:p>
      </dsp:txBody>
      <dsp:txXfrm>
        <a:off x="553806" y="1136920"/>
        <a:ext cx="781386" cy="781386"/>
      </dsp:txXfrm>
    </dsp:sp>
    <dsp:sp modelId="{8303B5D3-1B74-466E-986A-365D19BF6BFD}">
      <dsp:nvSpPr>
        <dsp:cNvPr id="0" name=""/>
        <dsp:cNvSpPr/>
      </dsp:nvSpPr>
      <dsp:spPr>
        <a:xfrm rot="19440000">
          <a:off x="1461956" y="858685"/>
          <a:ext cx="293162" cy="3729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/>
        </a:p>
      </dsp:txBody>
      <dsp:txXfrm>
        <a:off x="1470354" y="959124"/>
        <a:ext cx="205213" cy="223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5392F-59AA-4CA7-89CE-883823DBCA1E}">
      <dsp:nvSpPr>
        <dsp:cNvPr id="0" name=""/>
        <dsp:cNvSpPr/>
      </dsp:nvSpPr>
      <dsp:spPr>
        <a:xfrm rot="5400000">
          <a:off x="5513633" y="-2225382"/>
          <a:ext cx="942975" cy="563305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스토리텔링의 중요성</a:t>
          </a:r>
          <a:endParaRPr lang="ko-KR" altLang="en-US" sz="1300" kern="1200" dirty="0"/>
        </a:p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피드백 세션을 통한 개선방안 모색</a:t>
          </a:r>
          <a:endParaRPr lang="ko-KR" altLang="en-US" sz="1300" kern="1200" dirty="0"/>
        </a:p>
      </dsp:txBody>
      <dsp:txXfrm rot="-5400000">
        <a:off x="3168593" y="165690"/>
        <a:ext cx="5587023" cy="850911"/>
      </dsp:txXfrm>
    </dsp:sp>
    <dsp:sp modelId="{4135AFF2-AE19-4454-B431-B41B6EDB94D1}">
      <dsp:nvSpPr>
        <dsp:cNvPr id="0" name=""/>
        <dsp:cNvSpPr/>
      </dsp:nvSpPr>
      <dsp:spPr>
        <a:xfrm>
          <a:off x="0" y="1785"/>
          <a:ext cx="3168593" cy="117871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solidFill>
                <a:schemeClr val="tx1"/>
              </a:solidFill>
              <a:latin typeface="Microsoft GothicNeo"/>
            </a:rPr>
            <a:t>시각 자료의 효과적인 슬라이드 디자인</a:t>
          </a:r>
          <a:r>
            <a:rPr lang="ko-KR" altLang="en-US" sz="2600" kern="1200" dirty="0">
              <a:latin typeface="Microsoft GothicNeo"/>
            </a:rPr>
            <a:t> </a:t>
          </a:r>
          <a:endParaRPr lang="ko-KR" altLang="en-US" sz="2600" kern="1200" dirty="0"/>
        </a:p>
      </dsp:txBody>
      <dsp:txXfrm>
        <a:off x="57540" y="59325"/>
        <a:ext cx="3053513" cy="1063638"/>
      </dsp:txXfrm>
    </dsp:sp>
    <dsp:sp modelId="{1AF5C5BA-E113-45BA-BE5F-A0D64AA430B0}">
      <dsp:nvSpPr>
        <dsp:cNvPr id="0" name=""/>
        <dsp:cNvSpPr/>
      </dsp:nvSpPr>
      <dsp:spPr>
        <a:xfrm rot="5400000">
          <a:off x="5513633" y="-987727"/>
          <a:ext cx="942975" cy="5633055"/>
        </a:xfrm>
        <a:prstGeom prst="round2SameRect">
          <a:avLst/>
        </a:prstGeom>
        <a:solidFill>
          <a:schemeClr val="accent2">
            <a:tint val="40000"/>
            <a:alpha val="90000"/>
            <a:hueOff val="734776"/>
            <a:satOff val="636"/>
            <a:lumOff val="86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734776"/>
              <a:satOff val="636"/>
              <a:lumOff val="86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목소리, 톤, 속도, 강조</a:t>
          </a:r>
          <a:endParaRPr lang="ko-KR" altLang="en-US" sz="1300" kern="1200" dirty="0"/>
        </a:p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몸짓(제스처, 시선처리)과 목소리를 이용한 </a:t>
          </a:r>
          <a:r>
            <a:rPr lang="ko-KR" altLang="en-US" sz="1300" kern="1200" dirty="0" err="1">
              <a:latin typeface="Microsoft GothicNeo"/>
            </a:rPr>
            <a:t>프리젠테이션</a:t>
          </a:r>
          <a:r>
            <a:rPr lang="ko-KR" altLang="en-US" sz="1300" kern="1200" dirty="0">
              <a:latin typeface="Microsoft GothicNeo"/>
            </a:rPr>
            <a:t> 연습</a:t>
          </a:r>
          <a:endParaRPr lang="ko-KR" altLang="en-US" sz="1300" kern="1200" dirty="0"/>
        </a:p>
      </dsp:txBody>
      <dsp:txXfrm rot="-5400000">
        <a:off x="3168593" y="1403345"/>
        <a:ext cx="5587023" cy="850911"/>
      </dsp:txXfrm>
    </dsp:sp>
    <dsp:sp modelId="{55DAB0E5-9CDB-4254-9FB9-AAFBEF39A256}">
      <dsp:nvSpPr>
        <dsp:cNvPr id="0" name=""/>
        <dsp:cNvSpPr/>
      </dsp:nvSpPr>
      <dsp:spPr>
        <a:xfrm>
          <a:off x="0" y="1239440"/>
          <a:ext cx="3168593" cy="1178718"/>
        </a:xfrm>
        <a:prstGeom prst="roundRect">
          <a:avLst/>
        </a:prstGeom>
        <a:gradFill rotWithShape="0">
          <a:gsLst>
            <a:gs pos="0">
              <a:schemeClr val="accent2">
                <a:hueOff val="744884"/>
                <a:satOff val="-160"/>
                <a:lumOff val="343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744884"/>
                <a:satOff val="-160"/>
                <a:lumOff val="343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744884"/>
                <a:satOff val="-160"/>
                <a:lumOff val="343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solidFill>
                <a:schemeClr val="tx1"/>
              </a:solidFill>
              <a:latin typeface="Microsoft GothicNeo"/>
            </a:rPr>
            <a:t>프리젠테이션 발표하기</a:t>
          </a:r>
          <a:endParaRPr lang="ko-KR" altLang="en-US" sz="2600" kern="1200" dirty="0">
            <a:solidFill>
              <a:schemeClr val="tx1"/>
            </a:solidFill>
          </a:endParaRPr>
        </a:p>
      </dsp:txBody>
      <dsp:txXfrm>
        <a:off x="57540" y="1296980"/>
        <a:ext cx="3053513" cy="1063638"/>
      </dsp:txXfrm>
    </dsp:sp>
    <dsp:sp modelId="{A67BBD12-52D7-4924-ADC8-06C58BDFA7F8}">
      <dsp:nvSpPr>
        <dsp:cNvPr id="0" name=""/>
        <dsp:cNvSpPr/>
      </dsp:nvSpPr>
      <dsp:spPr>
        <a:xfrm rot="5400000">
          <a:off x="5513633" y="249927"/>
          <a:ext cx="942975" cy="5633055"/>
        </a:xfrm>
        <a:prstGeom prst="round2SameRect">
          <a:avLst/>
        </a:prstGeom>
        <a:solidFill>
          <a:schemeClr val="accent2">
            <a:tint val="40000"/>
            <a:alpha val="90000"/>
            <a:hueOff val="1469551"/>
            <a:satOff val="1272"/>
            <a:lumOff val="173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1469551"/>
              <a:satOff val="1272"/>
              <a:lumOff val="173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동료와 강사로부터 피드백</a:t>
          </a:r>
          <a:endParaRPr lang="ko-KR" altLang="en-US" sz="1300" kern="1200" dirty="0"/>
        </a:p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개선방안 모의</a:t>
          </a:r>
          <a:endParaRPr lang="ko-KR" altLang="en-US" sz="1300" kern="1200" dirty="0"/>
        </a:p>
        <a:p>
          <a:pPr marL="114300" lvl="1" indent="-114300" algn="l" defTabSz="57785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kern="1200" dirty="0">
              <a:latin typeface="Microsoft GothicNeo"/>
            </a:rPr>
            <a:t>개인별 발전 계획 수립</a:t>
          </a:r>
        </a:p>
      </dsp:txBody>
      <dsp:txXfrm rot="-5400000">
        <a:off x="3168593" y="2640999"/>
        <a:ext cx="5587023" cy="850911"/>
      </dsp:txXfrm>
    </dsp:sp>
    <dsp:sp modelId="{0468E451-570B-4EF9-B306-48C2C3074C10}">
      <dsp:nvSpPr>
        <dsp:cNvPr id="0" name=""/>
        <dsp:cNvSpPr/>
      </dsp:nvSpPr>
      <dsp:spPr>
        <a:xfrm>
          <a:off x="0" y="2477095"/>
          <a:ext cx="3168593" cy="1178718"/>
        </a:xfrm>
        <a:prstGeom prst="roundRect">
          <a:avLst/>
        </a:prstGeom>
        <a:gradFill rotWithShape="0">
          <a:gsLst>
            <a:gs pos="0">
              <a:schemeClr val="accent2">
                <a:hueOff val="1489767"/>
                <a:satOff val="-320"/>
                <a:lumOff val="6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489767"/>
                <a:satOff val="-320"/>
                <a:lumOff val="6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489767"/>
                <a:satOff val="-320"/>
                <a:lumOff val="6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solidFill>
                <a:schemeClr val="tx1"/>
              </a:solidFill>
              <a:latin typeface="Microsoft GothicNeo"/>
            </a:rPr>
            <a:t>준비한 </a:t>
          </a:r>
          <a:r>
            <a:rPr lang="ko-KR" altLang="en-US" sz="2600" kern="1200" dirty="0" err="1">
              <a:solidFill>
                <a:schemeClr val="tx1"/>
              </a:solidFill>
              <a:latin typeface="Microsoft GothicNeo"/>
            </a:rPr>
            <a:t>프리젠테이션</a:t>
          </a:r>
          <a:r>
            <a:rPr lang="ko-KR" altLang="en-US" sz="2600" kern="1200" dirty="0">
              <a:solidFill>
                <a:schemeClr val="tx1"/>
              </a:solidFill>
              <a:latin typeface="Microsoft GothicNeo"/>
            </a:rPr>
            <a:t> 진행</a:t>
          </a:r>
          <a:endParaRPr lang="ko-KR" altLang="en-US" sz="2600" kern="1200" dirty="0">
            <a:solidFill>
              <a:schemeClr val="tx1"/>
            </a:solidFill>
          </a:endParaRPr>
        </a:p>
      </dsp:txBody>
      <dsp:txXfrm>
        <a:off x="57540" y="2534635"/>
        <a:ext cx="3053513" cy="1063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8T03:07:13.5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7740 7718 16383 0 0,'-5'0'0'0'0,"-7"0"0"0"0,-12 0 0 0 0,-12 0 0 0 0,-16 0 0 0 0,-20 0 0 0 0,-18-5 0 0 0,-10-2 0 0 0,7-5 0 0 0,4-5 0 0 0,11 0 0 0 0,9 2 0 0 0,11 5 0 0 0,10 3 0 0 0,3 4 0 0 0,-2 1 0 0 0,3 2 0 0 0,2 0 0 0 0,10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7859 8789 16383 0 0,'-16'0'0'0'0,"-31"0"0"0"0,-33 0 0 0 0,-41 0 0 0 0,-35 0 0 0 0,-17 0 0 0 0,4 0 0 0 0,27 0 0 0 0,36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7699 9931 16383 0 0,'-11'0'0'0'0,"-13"-5"0"0"0,-19-2 0 0 0,-17-5 0 0 0,-20 0 0 0 0,-11 1 0 0 0,-7 4 0 0 0,4 2 0 0 0,12 2 0 0 0,15 2 0 0 0,19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04:07:58.7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6:12:39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9196 4871 16383 0 0,'-5'0'0'0'0,"-7"6"0"0"0,-7 1 0 0 0,-5-1 0 0 0,-4 5 0 0 0,-2 0 0 0 0,-7 3 0 0 0,-2-1 0 0 0,-52 9 0 0 0,-20-1 0 0 0,2 2 0 0 0,16-2 0 0 0,17-6 0 0 0,12-5 0 0 0,7-4 0 0 0,1-4 0 0 0,1-1 0 0 0,4-1 0 0 0,6-1 0 0 0,0 0 0 0 0,-3 0 0 0 0,1 0 0 0 0,5 1 0 0 0,2-1 0 0 0,-1-4 0 0 0,-9-7 0 0 0,-2-7 0 0 0,-2-10 0 0 0,2-1 0 0 0,6-5 0 0 0,4-2 0 0 0,0-5 0 0 0,-4 4 0 0 0,-4 4 0 0 0,1 2 0 0 0,-2-9 0 0 0,-2 3 0 0 0,-45-45 0 0 0,-5-13 0 0 0,9 4 0 0 0,11 8 0 0 0,19 12 0 0 0,15 9 0 0 0,16 4 0 0 0,14 7 0 0 0,4 7 0 0 0,6 1 0 0 0,3 3 0 0 0,-1 8 0 0 0,-1 4 0 0 0,2-3 0 0 0,2-1 0 0 0,1 0 0 0 0,1 0 0 0 0,2 0 0 0 0,0 1 0 0 0,0 1 0 0 0,0-1 0 0 0,6 2 0 0 0,1-1 0 0 0,0 0 0 0 0,3 6 0 0 0,6-4 0 0 0,6-2 0 0 0,-2-1 0 0 0,1 0 0 0 0,3 5 0 0 0,2 3 0 0 0,-4-1 0 0 0,1-1 0 0 0,6-1 0 0 0,3 4 0 0 0,2 5 0 0 0,0 2 0 0 0,-5-3 0 0 0,-4 3 0 0 0,1 3 0 0 0,0 4 0 0 0,1 4 0 0 0,2-2 0 0 0,0-1 0 0 0,12 2 0 0 0,3-4 0 0 0,10-5 0 0 0,17 0 0 0 0,12 2 0 0 0,29-1 0 0 0,31 1 0 0 0,17-2 0 0 0,19 1 0 0 0,5 3 0 0 0,-4 4 0 0 0,-16 3 0 0 0,-30 1 0 0 0,-24 3 0 0 0,-18 5 0 0 0,-21 2 0 0 0,-17 6 0 0 0,-12 0 0 0 0,-9 3 0 0 0,1 9 0 0 0,0 1 0 0 0,0 1 0 0 0,-2-5 0 0 0,5 21 0 0 0,7 24 0 0 0,0 16 0 0 0,-7-1 0 0 0,-4 1 0 0 0,-8-3 0 0 0,-3 1 0 0 0,-5 2 0 0 0,-6-8 0 0 0,-5-6 0 0 0,-2-10 0 0 0,-4-4 0 0 0,-5 3 0 0 0,-13 14 0 0 0,-14 15 0 0 0,-17 9 0 0 0,-6-8 0 0 0,2-13 0 0 0,10-13 0 0 0,11-14 0 0 0,7-13 0 0 0,3-14 0 0 0,4-5 0 0 0,0 1 0 0 0,-2-4 0 0 0,3 2 0 0 0,-1-1 0 0 0,2 1 0 0 0,-1-1 0 0 0,-3-4 0 0 0,2 3 0 0 0,-7-2 0 0 0,-4-2 0 0 0,3 2 0 0 0,1 5 0 0 0,-1-1 0 0 0,-1-2 0 0 0,4 1 0 0 0,1 4 0 0 0,-2 4 0 0 0,-1-2 0 0 0,3-4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6:12:39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8329 1995 16383 0 0,'0'15'0'0'0,"0"27"0"0"0,0 32 0 0 0,0 39 0 0 0,0 33 0 0 0,0 22 0 0 0,0 9 0 0 0,0-16 0 0 0,0-29 0 0 0,0-32 0 0 0,0-28 0 0 0,5-22 0 0 0,2-12 0 0 0,5-15 0 0 0,6-10 0 0 0,-1-2 0 0 0,-3-13 0 0 0,12-33 0 0 0,17-37 0 0 0,28-36 0 0 0,16-22 0 0 0,10-9 0 0 0,15-12 0 0 0,8-7 0 0 0,11-8 0 0 0,-7 9 0 0 0,-20 31 0 0 0,-16 22 0 0 0,-8 17 0 0 0,-12 24 0 0 0,-13 18 0 0 0,-10 10 0 0 0,-8 2 0 0 0,-4 6 0 0 0,-4 2 0 0 0,0 1 0 0 0,4 3 0 0 0,2 2 0 0 0,-4 2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6:12:39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12054 8789 16383 0 0,'0'11'0'0'0,"0"8"0"0"0,6 17 0 0 0,1 12 0 0 0,-1 4 0 0 0,5 3 0 0 0,5 8 0 0 0,0 14 0 0 0,2 10 0 0 0,4 21 0 0 0,-3 3 0 0 0,-3-12 0 0 0,-6-19 0 0 0,-3-16 0 0 0,-4-15 0 0 0,-2-10 0 0 0,-1-7 0 0 0,-1-3 0 0 0,0-1 0 0 0,0-1 0 0 0,1-15 0 0 0,4-15 0 0 0,24-38 0 0 0,16-28 0 0 0,13-12 0 0 0,5-9 0 0 0,-1 2 0 0 0,-7 4 0 0 0,4 1 0 0 0,-3 5 0 0 0,-1 9 0 0 0,-4 13 0 0 0,0 9 0 0 0,-3 8 0 0 0,-10 6 0 0 0,-6 2 0 0 0,-3 2 0 0 0,-1 6 0 0 0,-5 2 0 0 0,-1 3 0 0 0,1 1 0 0 0,2-2 0 0 0,-3 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6:12:39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13793 10927 16383 0 0,'0'16'0'0'0,"0"10"0"0"0,0 16 0 0 0,0 12 0 0 0,0 12 0 0 0,-5 6 0 0 0,-7-5 0 0 0,-2-3 0 0 0,2 3 0 0 0,3-4 0 0 0,3-9 0 0 0,-3 4 0 0 0,-5-9 0 0 0,0 2 0 0 0,-3-1 0 0 0,2-4 0 0 0,3-5 0 0 0,-2-5 0 0 0,2-2 0 0 0,-3-7 0 0 0,2-4 0 0 0,3 0 0 0 0,3 2 0 0 0,3-9 0 0 0,7-8 0 0 0,3-10 0 0 0,16-14 0 0 0,10-6 0 0 0,10-9 0 0 0,2-4 0 0 0,0-2 0 0 0,-3 1 0 0 0,8 0 0 0 0,-6 2 0 0 0,2 7 0 0 0,-2 2 0 0 0,-4-5 0 0 0,-2 3 0 0 0,7-15 0 0 0,7 0 0 0 0,-5 1 0 0 0,-5 3 0 0 0,-5 3 0 0 0,-2 7 0 0 0,-8 3 0 0 0,-3 6 0 0 0,-5 0 0 0 0,-1 5 0 0 0,-3 4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15204 6122 16383 0 0,'5'0'0'0'0,"7"0"0"0"0,7 0 0 0 0,10 0 0 0 0,27 0 0 0 0,35 0 0 0 0,38 0 0 0 0,45 6 0 0 0,33 6 0 0 0,30 12 0 0 0,10 7 0 0 0,1 3 0 0 0,-17 2 0 0 0,-32-6 0 0 0,-44-8 0 0 0,-44-7 0 0 0,-34-7 0 0 0,-27-4 0 0 0,-15-4 0 0 0,-9 5 0 0 0,-4 0 0 0 0,-5 5 0 0 0,-1 17 0 0 0,2 19 0 0 0,4 22 0 0 0,3 22 0 0 0,-3 9 0 0 0,1 16 0 0 0,-5 18 0 0 0,-4 14 0 0 0,-6-4 0 0 0,-3-9 0 0 0,-3-18 0 0 0,-1-18 0 0 0,3-10 0 0 0,2-15 0 0 0,0-9 0 0 0,-2 6 0 0 0,0 10 0 0 0,-2 4 0 0 0,-1-3 0 0 0,-6 1 0 0 0,-7 1 0 0 0,-2-7 0 0 0,2 4 0 0 0,2 9 0 0 0,4 0 0 0 0,2 47 0 0 0,2 53 0 0 0,2 10 0 0 0,0-13 0 0 0,-5-28 0 0 0,-6-25 0 0 0,-2-20 0 0 0,-4-24 0 0 0,1-16 0 0 0,-2-15 0 0 0,3-13 0 0 0,-3-9 0 0 0,3-5 0 0 0,4-2 0 0 0,3-2 0 0 0,3 1 0 0 0,-2 0 0 0 0,0 1 0 0 0,0 0 0 0 0,3 1 0 0 0,0 1 0 0 0,3-1 0 0 0,0 1 0 0 0,1 0 0 0 0,-5-6 0 0 0,-2-1 0 0 0,1 0 0 0 0,1 2 0 0 0,1 1 0 0 0,2 1 0 0 0,-4 2 0 0 0,-2 0 0 0 0,-4 0 0 0 0,0 1 0 0 0,-3 0 0 0 0,1 0 0 0 0,-3-5 0 0 0,-3-7 0 0 0,-4-2 0 0 0,-3-4 0 0 0,-7 2 0 0 0,-8-2 0 0 0,-49 1 0 0 0,-57 0 0 0 0,-39 1 0 0 0,-14 5 0 0 0,2-3 0 0 0,18-3 0 0 0,30-4 0 0 0,35-4 0 0 0,32-3 0 0 0,20-2 0 0 0,11-1 0 0 0,3 0 0 0 0,6-1 0 0 0,4 0 0 0 0,-1 0 0 0 0,-4 1 0 0 0,-4 0 0 0 0,-6 0 0 0 0,-7-1 0 0 0,0 1 0 0 0,6 1 0 0 0,2-1 0 0 0,5 0 0 0 0,6 0 0 0 0,5 0 0 0 0,3 0 0 0 0,3 0 0 0 0,7 5 0 0 0,2 2 0 0 0,0-1 0 0 0,-2 0 0 0 0,-1-2 0 0 0,-1-7 0 0 0,3-8 0 0 0,1-7 0 0 0,-1-12 0 0 0,3-15 0 0 0,1-6 0 0 0,3-10 0 0 0,5-5 0 0 0,4-1 0 0 0,4-6 0 0 0,2-5 0 0 0,2-6 0 0 0,0-9 0 0 0,1-4 0 0 0,0 9 0 0 0,0 3 0 0 0,-1 2 0 0 0,1 8 0 0 0,4 8 0 0 0,2 4 0 0 0,0 2 0 0 0,-2 7 0 0 0,4 2 0 0 0,0-1 0 0 0,-1 4 0 0 0,-2-1 0 0 0,-2-12 0 0 0,-2-7 0 0 0,-1 4 0 0 0,-1 3 0 0 0,0 6 0 0 0,-1 7 0 0 0,1 7 0 0 0,0 6 0 0 0,-1-2 0 0 0,1 1 0 0 0,0-5 0 0 0,-5 1 0 0 0,-2 1 0 0 0,0 3 0 0 0,2 2 0 0 0,1-3 0 0 0,2-6 0 0 0,1-6 0 0 0,0-4 0 0 0,1-4 0 0 0,0-8 0 0 0,1 2 0 0 0,-1-3 0 0 0,0 4 0 0 0,0 8 0 0 0,0 8 0 0 0,1 6 0 0 0,-1 6 0 0 0,0-2 0 0 0,0-6 0 0 0,5-10 0 0 0,2-2 0 0 0,5-7 0 0 0,0 2 0 0 0,-2 5 0 0 0,-2-8 0 0 0,-3-4 0 0 0,-2 4 0 0 0,-2 3 0 0 0,-1 6 0 0 0,0 1 0 0 0,0 0 0 0 0,9 4 0 0 0,5-1 0 0 0,-1-2 0 0 0,2-2 0 0 0,0 2 0 0 0,1 0 0 0 0,-1 3 0 0 0,-4 6 0 0 0,2 3 0 0 0,-1 5 0 0 0,2 2 0 0 0,-1 2 0 0 0,-3 1 0 0 0,-3-5 0 0 0,3-2 0 0 0,-1 1 0 0 0,-2 1 0 0 0,-1 0 0 0 0,-3 3 0 0 0,-1 0 0 0 0,-2 1 0 0 0,0 0 0 0 0,0 0 0 0 0,0 1 0 0 0,-1 5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15295 6238 16383 0 0,'5'0'0'0'0,"8"0"0"0"0,21 0 0 0 0,27 0 0 0 0,28 0 0 0 0,26 0 0 0 0,29 0 0 0 0,32 0 0 0 0,29 0 0 0 0,14 0 0 0 0,-13 0 0 0 0,-37 0 0 0 0,-31 0 0 0 0,-34 0 0 0 0,-30 0 0 0 0,-21 0 0 0 0,-16 0 0 0 0,-8 0 0 0 0,-4 0 0 0 0,-1 0 0 0 0,-5-5 0 0 0,0-2 0 0 0,2 0 0 0 0,3 2 0 0 0,2 1 0 0 0,2 2 0 0 0,1 1 0 0 0,1 0 0 0 0,-4 6 0 0 0,-2 3 0 0 0,1 4 0 0 0,-4 5 0 0 0,-6 6 0 0 0,-6 4 0 0 0,-3 2 0 0 0,-4 2 0 0 0,-7-5 0 0 0,-7-6 0 0 0,-8-7 0 0 0,-5-6 0 0 0,-4-3 0 0 0,-2-4 0 0 0,-1 0 0 0 0,-6-2 0 0 0,-6 1 0 0 0,-1 0 0 0 0,1 0 0 0 0,-1 1 0 0 0,-25-1 0 0 0,-6 1 0 0 0,5 0 0 0 0,10 0 0 0 0,9 0 0 0 0,9 0 0 0 0,-4 0 0 0 0,-10 0 0 0 0,0 0 0 0 0,4 0 0 0 0,6 0 0 0 0,5 0 0 0 0,6 0 0 0 0,3 0 0 0 0,2 0 0 0 0,1 0 0 0 0,0 0 0 0 0,-31-5 0 0 0,-15-7 0 0 0,-1-7 0 0 0,8 0 0 0 0,6 4 0 0 0,7 3 0 0 0,4-1 0 0 0,5 2 0 0 0,5 3 0 0 0,5 2 0 0 0,3 3 0 0 0,2 2 0 0 0,-3 0 0 0 0,-2 1 0 0 0,1 1 0 0 0,1-1 0 0 0,1 1 0 0 0,2-1 0 0 0,0 0 0 0 0,1 1 0 0 0,0-1 0 0 0,1 0 0 0 0,-1 0 0 0 0,1 0 0 0 0,0 0 0 0 0,-1 0 0 0 0,0 0 0 0 0,1 0 0 0 0,-1 0 0 0 0,0 0 0 0 0,11 0 0 0 0,14 5 0 0 0,13 2 0 0 0,10 5 0 0 0,8 5 0 0 0,5 6 0 0 0,2-2 0 0 0,2-4 0 0 0,-1-5 0 0 0,0-10 0 0 0,-1-5 0 0 0,0-7 0 0 0,-1-3 0 0 0,0 2 0 0 0,0-3 0 0 0,0-4 0 0 0,-1 1 0 0 0,1 3 0 0 0,-1 5 0 0 0,-4-3 0 0 0,-3 2 0 0 0,1 2 0 0 0,2 3 0 0 0,1 2 0 0 0,1 1 0 0 0,1 2 0 0 0,2 0 0 0 0,-1 0 0 0 0,1 1 0 0 0,0-1 0 0 0,0-5 0 0 0,0-1 0 0 0,0-1 0 0 0,0 2 0 0 0,-1 1 0 0 0,1 2 0 0 0,0 0 0 0 0,-1 2 0 0 0,1 0 0 0 0,0 0 0 0 0,-1 0 0 0 0,1 1 0 0 0,0-1 0 0 0,-1 0 0 0 0,1 0 0 0 0,0 0 0 0 0,-1 0 0 0 0,1 0 0 0 0,0 0 0 0 0,-1 0 0 0 0,1 0 0 0 0,0 0 0 0 0,5 0 0 0 0,1 0 0 0 0,1 0 0 0 0,-2 0 0 0 0,-2 0 0 0 0,-1 0 0 0 0,-1 0 0 0 0,-1 0 0 0 0,0 0 0 0 0,-1 0 0 0 0,1 0 0 0 0,-1 0 0 0 0,1 0 0 0 0,-1 0 0 0 0,1 0 0 0 0,-1 5 0 0 0,1 2 0 0 0,-6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14277 7075 16383 0 0,'6'0'0'0'0,"10"0"0"0"0,7 0 0 0 0,7 0 0 0 0,5 0 0 0 0,3 0 0 0 0,8 0 0 0 0,3 0 0 0 0,0 0 0 0 0,10 0 0 0 0,16 0 0 0 0,1 0 0 0 0,-5 0 0 0 0,-9 0 0 0 0,-8 0 0 0 0,-7 0 0 0 0,-4 0 0 0 0,-4 0 0 0 0,-2 0 0 0 0,0 0 0 0 0,0 0 0 0 0,0 0 0 0 0,7 0 0 0 0,3 0 0 0 0,-1 0 0 0 0,-1 0 0 0 0,-2 0 0 0 0,-1 0 0 0 0,-2 0 0 0 0,-1 0 0 0 0,0 0 0 0 0,-1 0 0 0 0,0 0 0 0 0,0 0 0 0 0,0 0 0 0 0,1 0 0 0 0,-1 0 0 0 0,-6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15583 6485 16383 0 0,'-5'0'0'0'0,"3"0"0"0"0,8 0 0 0 0,2-5 0 0 0,10-8 0 0 0,8-5 0 0 0,5-6 0 0 0,1-4 0 0 0,7-3 0 0 0,11 0 0 0 0,19-1 0 0 0,19 5 0 0 0,4 2 0 0 0,-8 6 0 0 0,-3 5 0 0 0,1 5 0 0 0,-4 5 0 0 0,-9 3 0 0 0,-11 1 0 0 0,-11 1 0 0 0,-8 0 0 0 0,-5 0 0 0 0,-3 0 0 0 0,-2-1 0 0 0,4 1 0 0 0,8 4 0 0 0,2 2 0 0 0,-2 0 0 0 0,-7 3 0 0 0,-5 1 0 0 0,-12 3 0 0 0,-14 0 0 0 0,-18 2 0 0 0,-12-2 0 0 0,-17-2 0 0 0,-16 1 0 0 0,-4-2 0 0 0,-6-2 0 0 0,-7-2 0 0 0,4-4 0 0 0,4-1 0 0 0,9-1 0 0 0,10-1 0 0 0,7-1 0 0 0,6 0 0 0 0,5 1 0 0 0,1 0 0 0 0,2-1 0 0 0,0 1 0 0 0,6 5 0 0 0,0 2 0 0 0,-5 0 0 0 0,-4-2 0 0 0,-6-1 0 0 0,-3-2 0 0 0,1 0 0 0 0,2-2 0 0 0,2 0 0 0 0,3 0 0 0 0,0 0 0 0 0,2-1 0 0 0,0 1 0 0 0,1 0 0 0 0,0 0 0 0 0,0 0 0 0 0,-1 0 0 0 0,1 0 0 0 0,-1 0 0 0 0,1 0 0 0 0,-1 0 0 0 0,0 0 0 0 0,1 0 0 0 0,-1 0 0 0 0,0 0 0 0 0,0 0 0 0 0,1 0 0 0 0,-1 0 0 0 0,0 0 0 0 0,1 0 0 0 0,10 5 0 0 0,13 2 0 0 0,9 5 0 0 0,8 0 0 0 0,9-2 0 0 0,5-2 0 0 0,5-3 0 0 0,2-2 0 0 0,1-2 0 0 0,0 0 0 0 0,1-2 0 0 0,-1 1 0 0 0,-1-1 0 0 0,6 1 0 0 0,1-1 0 0 0,-1 1 0 0 0,-1 0 0 0 0,-2 0 0 0 0,-1 0 0 0 0,-1 0 0 0 0,-1 0 0 0 0,0 0 0 0 0,-6-5 0 0 0,-1-2 0 0 0,-1 0 0 0 0,2 2 0 0 0,2 1 0 0 0,1 2 0 0 0,2-5 0 0 0,0 0 0 0 0,-5-5 0 0 0,-1 0 0 0 0,1 2 0 0 0,0 3 0 0 0,-3-3 0 0 0,0 0 0 0 0,1 2 0 0 0,2 3 0 0 0,2 1 0 0 0,1 2 0 0 0,2 2 0 0 0,0-1 0 0 0,1 2 0 0 0,0-1 0 0 0,0 1 0 0 0,0-1 0 0 0,0 0 0 0 0,0 0 0 0 0,0 0 0 0 0,0 1 0 0 0,-1-1 0 0 0,1-1 0 0 0,0 1 0 0 0,-1 0 0 0 0,1 0 0 0 0,0 0 0 0 0,-1 0 0 0 0,1 0 0 0 0,0 0 0 0 0,-1 0 0 0 0,1 0 0 0 0,0 0 0 0 0,-1 0 0 0 0,1 0 0 0 0,0 0 0 0 0,-1 0 0 0 0,1 0 0 0 0,5 0 0 0 0,1 0 0 0 0,1 0 0 0 0,-2 0 0 0 0,-2 0 0 0 0,-1 0 0 0 0,-1 0 0 0 0,-1 0 0 0 0,0 0 0 0 0,0 0 0 0 0,-1 0 0 0 0,0 0 0 0 0,1 0 0 0 0,-6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15818 6466 16383 0 0,'5'0'0'0'0,"7"0"0"0"0,7 0 0 0 0,5 0 0 0 0,-1 5 0 0 0,0 2 0 0 0,2-1 0 0 0,1 0 0 0 0,3-2 0 0 0,5-2 0 0 0,4-1 0 0 0,-1-6 0 0 0,4-1 0 0 0,1-1 0 0 0,-7-4 0 0 0,-5 0 0 0 0,-1 2 0 0 0,-1 2 0 0 0,-5-3 0 0 0,-2 1 0 0 0,2 1 0 0 0,-4-3 0 0 0,0 1 0 0 0,3 2 0 0 0,2 1 0 0 0,2 4 0 0 0,3 0 0 0 0,1 3 0 0 0,0 0 0 0 0,1 0 0 0 0,0 0 0 0 0,1 1 0 0 0,-1-1 0 0 0,0 0 0 0 0,-1 1 0 0 0,1-1 0 0 0,0 0 0 0 0,0 0 0 0 0,-1 0 0 0 0,-10 0 0 0 0,-13 0 0 0 0,-14 0 0 0 0,-11 0 0 0 0,-7 0 0 0 0,-5 0 0 0 0,-2 0 0 0 0,-1 0 0 0 0,-1 0 0 0 0,2 0 0 0 0,-1 0 0 0 0,2 0 0 0 0,-1 0 0 0 0,1 0 0 0 0,1 0 0 0 0,-1 0 0 0 0,0 0 0 0 0,-4 0 0 0 0,-3 0 0 0 0,1 0 0 0 0,1 0 0 0 0,2 0 0 0 0,0 0 0 0 0,3 0 0 0 0,-1 0 0 0 0,2 0 0 0 0,-1 0 0 0 0,1 0 0 0 0,-1 0 0 0 0,1 0 0 0 0,0 0 0 0 0,-1 0 0 0 0,0 0 0 0 0,1 0 0 0 0,-1 0 0 0 0,0 0 0 0 0,1 0 0 0 0,-1 0 0 0 0,0 0 0 0 0,-5 0 0 0 0,-6 0 0 0 0,-3 0 0 0 0,3 0 0 0 0,2 0 0 0 0,3 0 0 0 0,3 0 0 0 0,1 0 0 0 0,2 0 0 0 0,1 0 0 0 0,-1 0 0 0 0,7-6 0 0 0,0-6 0 0 0,1-1 0 0 0,-2 1 0 0 0,-2 3 0 0 0,-1 3 0 0 0,4-3 0 0 0,5-5 0 0 0,2 0 0 0 0,4-3 0 0 0,3 6 0 0 0,9 6 0 0 0,10 9 0 0 0,9 3 0 0 0,6 11 0 0 0,4 3 0 0 0,3-3 0 0 0,-4 1 0 0 0,-1-2 0 0 0,0-5 0 0 0,0-4 0 0 0,2-3 0 0 0,1-3 0 0 0,-4 4 0 0 0,-2 0 0 0 0,1 0 0 0 0,-4 4 0 0 0,0 0 0 0 0,2-2 0 0 0,3-2 0 0 0,1-2 0 0 0,-8-1 0 0 0,-7-7 0 0 0,-6-3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5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17093 6228 16383 0 0,'5'0'0'0'0,"7"0"0"0"0,7 6 0 0 0,0 6 0 0 0,-4 6 0 0 0,-3 7 0 0 0,-5 2 0 0 0,-3 4 0 0 0,-2 0 0 0 0,-7 1 0 0 0,-7-5 0 0 0,-8-7 0 0 0,-5-8 0 0 0,-4-5 0 0 0,-1-3 0 0 0,3 1 0 0 0,2 1 0 0 0,-1 0 0 0 0,0-2 0 0 0,-2-2 0 0 0,-1 0 0 0 0,0-2 0 0 0,-2 1 0 0 0,1-2 0 0 0,4-4 0 0 0,2-2 0 0 0,0 0 0 0 0,-2 1 0 0 0,-1 3 0 0 0,-1 0 0 0 0,-2 2 0 0 0,0 0 0 0 0,0 1 0 0 0,4-5 0 0 0,2-1 0 0 0,0-1 0 0 0,-2 2 0 0 0,-1 2 0 0 0,-2 0 0 0 0,0 2 0 0 0,-1 1 0 0 0,-1 0 0 0 0,0 0 0 0 0,0 0 0 0 0,0 1 0 0 0,0-1 0 0 0,1 0 0 0 0,-1 0 0 0 0,0 0 0 0 0,0 0 0 0 0,1 0 0 0 0,-1 0 0 0 0,0 0 0 0 0,1 0 0 0 0,4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18404 7562 16383 0 0,'11'0'0'0'0,"8"0"0"0"0,6 5 0 0 0,15 2 0 0 0,6 0 0 0 0,15-2 0 0 0,24-1 0 0 0,34-2 0 0 0,33 0 0 0 0,28-2 0 0 0,24 0 0 0 0,14 0 0 0 0,7 0 0 0 0,-3-1 0 0 0,-4 1 0 0 0,-12 0 0 0 0,-16 0 0 0 0,-8 0 0 0 0,-30 0 0 0 0,-31 0 0 0 0,-25 0 0 0 0,-8 0 0 0 0,-3 0 0 0 0,-12 0 0 0 0,-12 0 0 0 0,-11 0 0 0 0,-10 0 0 0 0,-6 0 0 0 0,2 0 0 0 0,0 0 0 0 0,4 0 0 0 0,6 0 0 0 0,37 0 0 0 0,40 0 0 0 0,26 0 0 0 0,14 0 0 0 0,-1 0 0 0 0,-22 0 0 0 0,-24 0 0 0 0,-17 0 0 0 0,-9 0 0 0 0,-5 0 0 0 0,-11 0 0 0 0,-8 0 0 0 0,6 0 0 0 0,6 0 0 0 0,11 0 0 0 0,11 0 0 0 0,9 0 0 0 0,3 0 0 0 0,2 0 0 0 0,2 0 0 0 0,9 0 0 0 0,3 0 0 0 0,6 0 0 0 0,7 0 0 0 0,4 0 0 0 0,5 0 0 0 0,2 0 0 0 0,13 0 0 0 0,3 0 0 0 0,21 0 0 0 0,9 0 0 0 0,8 0 0 0 0,-6 0 0 0 0,-15 0 0 0 0,-14 0 0 0 0,-14 0 0 0 0,-29 0 0 0 0,10 0 0 0 0,19 0 0 0 0,-2 0 0 0 0,-12 0 0 0 0,-14 0 0 0 0,-13 0 0 0 0,-12 0 0 0 0,-7 0 0 0 0,-15 0 0 0 0,-16 0 0 0 0,-14 0 0 0 0,-11 0 0 0 0,-7 0 0 0 0,1 0 0 0 0,0 0 0 0 0,-1 0 0 0 0,-1 0 0 0 0,-1 0 0 0 0,0 0 0 0 0,-1 0 0 0 0,0 0 0 0 0,-1 0 0 0 0,6 0 0 0 0,1 0 0 0 0,6 0 0 0 0,-1 0 0 0 0,-1 0 0 0 0,-2 0 0 0 0,2 0 0 0 0,10 0 0 0 0,1 0 0 0 0,8 0 0 0 0,-1 0 0 0 0,15 0 0 0 0,21 0 0 0 0,11 0 0 0 0,-9 0 0 0 0,-9 0 0 0 0,-15 0 0 0 0,-14 0 0 0 0,-13 0 0 0 0,-8 0 0 0 0,-6 0 0 0 0,-3-5 0 0 0,-1-2 0 0 0,0 0 0 0 0,5 2 0 0 0,8 1 0 0 0,2 2 0 0 0,-1 0 0 0 0,-2 2 0 0 0,2 0 0 0 0,-1 0 0 0 0,-2 0 0 0 0,-2 1 0 0 0,-3-1 0 0 0,-1 0 0 0 0,-2 0 0 0 0,0 0 0 0 0,-1 0 0 0 0,0 0 0 0 0,0 0 0 0 0,1 0 0 0 0,-1 0 0 0 0,1 0 0 0 0,-1 0 0 0 0,1 0 0 0 0,0 0 0 0 0,-1 0 0 0 0,1 0 0 0 0,-6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6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16079 6445 16383 0 0,'0'-5'0'0'0,"0"-7"0"0"0,0-7 0 0 0,-10-5 0 0 0,-9-4 0 0 0,-7-7 0 0 0,-3 2 0 0 0,-3 1 0 0 0,-6-4 0 0 0,-1 4 0 0 0,-1 8 0 0 0,-13-4 0 0 0,-13-1 0 0 0,-7-1 0 0 0,5 5 0 0 0,3 0 0 0 0,-3 1 0 0 0,5 3 0 0 0,2 6 0 0 0,-3 5 0 0 0,-7 5 0 0 0,-7 2 0 0 0,-11 3 0 0 0,-12 0 0 0 0,-3 1 0 0 0,10 0 0 0 0,5 0 0 0 0,3 0 0 0 0,10-1 0 0 0,3 11 0 0 0,3 3 0 0 0,3-1 0 0 0,-2 3 0 0 0,-11 9 0 0 0,-13 11 0 0 0,-5 9 0 0 0,2 3 0 0 0,8 3 0 0 0,-2 4 0 0 0,-17 2 0 0 0,-6 3 0 0 0,5-4 0 0 0,12-2 0 0 0,16-9 0 0 0,11-7 0 0 0,18-5 0 0 0,12-8 0 0 0,13-4 0 0 0,10 1 0 0 0,9 17 0 0 0,15 18 0 0 0,7 4 0 0 0,11-3 0 0 0,6-12 0 0 0,3-13 0 0 0,1-12 0 0 0,-1-10 0 0 0,-5-12 0 0 0,-4-11 0 0 0,-6-9 0 0 0,4-11 0 0 0,-1-5 0 0 0,4-7 0 0 0,5 4 0 0 0,-5 3 0 0 0,-6 4 0 0 0,-7 1 0 0 0,0 2 0 0 0,-3 0 0 0 0,-4 0 0 0 0,-2 0 0 0 0,-2 0 0 0 0,-7-6 0 0 0,-3-1 0 0 0,-5 5 0 0 0,-7-2 0 0 0,-35-22 0 0 0,-25-11 0 0 0,-9 5 0 0 0,-1 14 0 0 0,11 9 0 0 0,2 12 0 0 0,9 10 0 0 0,11 8 0 0 0,9 5 0 0 0,8 4 0 0 0,5 2 0 0 0,3 0 0 0 0,-8 5 0 0 0,-4 7 0 0 0,-4 11 0 0 0,-10 7 0 0 0,-11 8 0 0 0,1-2 0 0 0,-4 2 0 0 0,5 0 0 0 0,9-2 0 0 0,8-2 0 0 0,8-2 0 0 0,5 4 0 0 0,4 6 0 0 0,2 0 0 0 0,1-2 0 0 0,5-2 0 0 0,2-9 0 0 0,4-9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6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13665 10944 16383 0 0,'0'5'0'0'0,"-5"2"0"0"0,-7 0 0 0 0,-7 3 0 0 0,-10 1 0 0 0,-11-2 0 0 0,-15-2 0 0 0,-7-3 0 0 0,-5-2 0 0 0,-11-1 0 0 0,-13-1 0 0 0,-12 0 0 0 0,0 0 0 0 0,9-1 0 0 0,8 1 0 0 0,15 0 0 0 0,14-1 0 0 0,11 1 0 0 0,8 0 0 0 0,6 0 0 0 0,-13-5 0 0 0,-9-12 0 0 0,-1-9 0 0 0,4-5 0 0 0,6 3 0 0 0,10 1 0 0 0,11 0 0 0 0,4-1 0 0 0,-4 4 0 0 0,1 2 0 0 0,-5-1 0 0 0,-4-3 0 0 0,-6-6 0 0 0,-3-3 0 0 0,7-1 0 0 0,3 0 0 0 0,7 2 0 0 0,8 0 0 0 0,1 2 0 0 0,3 0 0 0 0,-1 7 0 0 0,1 1 0 0 0,3 0 0 0 0,2-6 0 0 0,4-4 0 0 0,1-6 0 0 0,1-1 0 0 0,1 0 0 0 0,1-2 0 0 0,5 5 0 0 0,6 5 0 0 0,2 2 0 0 0,-1 1 0 0 0,1 1 0 0 0,10 0 0 0 0,5 4 0 0 0,-2 3 0 0 0,0 3 0 0 0,5 1 0 0 0,-2-2 0 0 0,9-8 0 0 0,9-5 0 0 0,11-1 0 0 0,1-1 0 0 0,6 1 0 0 0,8 6 0 0 0,-4 7 0 0 0,-9 8 0 0 0,-9 6 0 0 0,-8 4 0 0 0,-12-2 0 0 0,-6-1 0 0 0,-2 1 0 0 0,5 1 0 0 0,3 1 0 0 0,6 2 0 0 0,2 0 0 0 0,0 1 0 0 0,3 5 0 0 0,0 2 0 0 0,2 0 0 0 0,0-1 0 0 0,-4 3 0 0 0,-2 6 0 0 0,1 5 0 0 0,5 4 0 0 0,1 4 0 0 0,-4 2 0 0 0,3 2 0 0 0,-2 4 0 0 0,-8 3 0 0 0,-5 5 0 0 0,-2-1 0 0 0,-6-1 0 0 0,-1-4 0 0 0,-5-2 0 0 0,-4 3 0 0 0,-5 0 0 0 0,-4 4 0 0 0,-1-1 0 0 0,-2 4 0 0 0,4 4 0 0 0,2-1 0 0 0,0 1 0 0 0,-2-2 0 0 0,0-4 0 0 0,-2-5 0 0 0,-1-4 0 0 0,-1-1 0 0 0,0-3 0 0 0,0-1 0 0 0,0 0 0 0 0,0 0 0 0 0,-1 0 0 0 0,1 0 0 0 0,0 0 0 0 0,0 1 0 0 0,0-1 0 0 0,-5 1 0 0 0,-7-6 0 0 0,-7-6 0 0 0,-16 3 0 0 0,-1 4 0 0 0,5-3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09:22:18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13759 9961 16383 0 0,'-5'0'0'0'0,"-7"0"0"0"0,-7 0 0 0 0,-5 0 0 0 0,-4 0 0 0 0,-2 0 0 0 0,-2 0 0 0 0,0 0 0 0 0,-5 0 0 0 0,-7 0 0 0 0,-6 0 0 0 0,-11 0 0 0 0,-10 0 0 0 0,-14 0 0 0 0,-8 0 0 0 0,-14 0 0 0 0,-16 0 0 0 0,-7 0 0 0 0,3 0 0 0 0,-35 0 0 0 0,0 0 0 0 0,7 0 0 0 0,9 0 0 0 0,13 0 0 0 0,14 0 0 0 0,17 0 0 0 0,14 0 0 0 0,8 5 0 0 0,1 2 0 0 0,4 5 0 0 0,4 0 0 0 0,4 4 0 0 0,3-1 0 0 0,-4-4 0 0 0,0-3 0 0 0,6-3 0 0 0,-2 3 0 0 0,-1 0 0 0 0,-5 4 0 0 0,5 0 0 0 0,-3 3 0 0 0,-11 4 0 0 0,-12 4 0 0 0,-1 4 0 0 0,4-3 0 0 0,1-1 0 0 0,11-4 0 0 0,8 6 0 0 0,5-2 0 0 0,7-5 0 0 0,9 5 0 0 0,7 4 0 0 0,0-3 0 0 0,6 0 0 0 0,5 11 0 0 0,1 1 0 0 0,5-2 0 0 0,8-1 0 0 0,10-1 0 0 0,17 0 0 0 0,7-1 0 0 0,5-6 0 0 0,3-7 0 0 0,3-1 0 0 0,2-3 0 0 0,-6 0 0 0 0,-1 4 0 0 0,1-2 0 0 0,5-3 0 0 0,3-4 0 0 0,1-3 0 0 0,0-3 0 0 0,-1-2 0 0 0,-1-1 0 0 0,-1-1 0 0 0,-11 0 0 0 0,-9-5 0 0 0,-6-6 0 0 0,-5-8 0 0 0,-13-14 0 0 0,-4-13 0 0 0,-5-4 0 0 0,-3 2 0 0 0,-4 4 0 0 0,3 5 0 0 0,-4-2 0 0 0,-3 1 0 0 0,5 3 0 0 0,1 7 0 0 0,5 5 0 0 0,-10 0 0 0 0,1 0 0 0 0,0-1 0 0 0,-5 0 0 0 0,3-2 0 0 0,2-1 0 0 0,1 0 0 0 0,0 4 0 0 0,-5 2 0 0 0,-3 0 0 0 0,1 4 0 0 0,-5-1 0 0 0,-6 0 0 0 0,-4 2 0 0 0,0 4 0 0 0,-7 1 0 0 0,-3 1 0 0 0,-7-1 0 0 0,-8 1 0 0 0,3 3 0 0 0,5 3 0 0 0,-34 3 0 0 0,-36 7 0 0 0,-20 9 0 0 0,-15 6 0 0 0,-4 7 0 0 0,-3 4 0 0 0,24 7 0 0 0,32-3 0 0 0,23-1 0 0 0,28-1 0 0 0,21-6 0 0 0,20-1 0 0 0,10-6 0 0 0,8-6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18658 12663 16383 0 0,'16'5'0'0'0,"15"2"0"0"0,19 5 0 0 0,15 5 0 0 0,8 1 0 0 0,-3-4 0 0 0,-9-4 0 0 0,-9-3 0 0 0,-8-3 0 0 0,-7-3 0 0 0,-4-1 0 0 0,-3 0 0 0 0,0-1 0 0 0,-2 0 0 0 0,1 1 0 0 0,1-1 0 0 0,5 1 0 0 0,2 0 0 0 0,0 0 0 0 0,-1 0 0 0 0,3 0 0 0 0,1 0 0 0 0,-6 0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18531 14377 16383 0 0,'6'0'0'0'0,"11"6"0"0"0,9 1 0 0 0,10 4 0 0 0,4 2 0 0 0,6 2 0 0 0,0 0 0 0 0,-3-3 0 0 0,-2-4 0 0 0,-4-3 0 0 0,-3-3 0 0 0,-2-1 0 0 0,-1-1 0 0 0,4 0 0 0 0,2-1 0 0 0,0 6 0 0 0,-2 1 0 0 0,-1 1 0 0 0,-1-2 0 0 0,-1-2 0 0 0,-1 0 0 0 0,0-2 0 0 0,-1-1 0 0 0,1 0 0 0 0,-1 0 0 0 0,0 0 0 0 0,1 0 0 0 0,0-1 0 0 0,-1 1 0 0 0,1 0 0 0 0,-1-5 0 0 0,1-2 0 0 0,0 0 0 0 0,-6 2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18785 13213 16383 0 0,'6'0'0'0'0,"11"0"0"0"0,9 0 0 0 0,10 6 0 0 0,19 0 0 0 0,17 6 0 0 0,12 1 0 0 0,-4-3 0 0 0,-10-2 0 0 0,-12-3 0 0 0,-10-2 0 0 0,-8-2 0 0 0,-6-1 0 0 0,-4 0 0 0 0,-1 5 0 0 0,0 1 0 0 0,-1 0 0 0 0,6-1 0 0 0,3-1 0 0 0,-1-2 0 0 0,-5 4 0 0 0,-4 2 0 0 0,0-2 0 0 0,-1 5 0 0 0,2-1 0 0 0,0-1 0 0 0,1-3 0 0 0,1-2 0 0 0,-10-7 0 0 0,-8-8 0 0 0,-7-2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14298 7795 16383 0 0,'7'0'0'0'0,"8"0"0"0"0,8 6 0 0 0,21 9 0 0 0,8 2 0 0 0,3-2 0 0 0,-2 3 0 0 0,-4-1 0 0 0,4-4 0 0 0,-1-4 0 0 0,-3-4 0 0 0,-3-2 0 0 0,-3-2 0 0 0,-3-2 0 0 0,0 1 0 0 0,-2-1 0 0 0,0 0 0 0 0,0 7 0 0 0,-6 3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18743 15012 16383 0 0,'11'0'0'0'0,"8"0"0"0"0,6 0 0 0 0,4 0 0 0 0,8 0 0 0 0,3 0 0 0 0,-1 0 0 0 0,-1 0 0 0 0,-7 6 0 0 0,-4 1 0 0 0,-2-1 0 0 0,2 0 0 0 0,0-3 0 0 0,1 0 0 0 0,1-2 0 0 0,0-1 0 0 0,2 0 0 0 0,-1 0 0 0 0,-4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0:41:14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14510 2503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14213 8451 16383 0 0,'14'0'0'0'0,"9"6"0"0"0,9 3 0 0 0,12 6 0 0 0,4 0 0 0 0,1-2 0 0 0,6-3 0 0 0,-1-4 0 0 0,-3-2 0 0 0,-3-3 0 0 0,-3 0 0 0 0,-3-2 0 0 0,-3 1 0 0 0,0-1 0 0 0,-1 1 0 0 0,0-1 0 0 0,0 1 0 0 0,0 0 0 0 0,0 0 0 0 0,0 0 0 0 0,0 0 0 0 0,-6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15060 9149 16383 0 0,'0'7'0'0'0,"20"8"0"0"0,58 15 0 0 0,62 16 0 0 0,47 6 0 0 0,24 1 0 0 0,-11-2 0 0 0,-39-10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30T23:51:01.4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14679 10020 16383 0 0,'13'0'0'0'0,"24"0"0"0"0,19 0 0 0 0,6-7 0 0 0,0-2 0 0 0,-5-5 0 0 0,-5-2 0 0 0,-12-3 0 0 0,1-6 0 0 0,-1 1 0 0 0,14-1 0 0 0,22 3 0 0 0,6 6 0 0 0,-4 5 0 0 0,-17 5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7375 4937 16383 0 0,'-5'16'0'0'0,"-23"36"0"0"0,-22 46 0 0 0,-23 53 0 0 0,-21 53 0 0 0,-14 65 0 0 0,-11 60 0 0 0,0 36 0 0 0,5-7 0 0 0,10-17 0 0 0,19-31 0 0 0,18-42 0 0 0,15-29 0 0 0,17-20 0 0 0,14-10 0 0 0,10-9 0 0 0,8-2 0 0 0,4 1 0 0 0,7-1 0 0 0,2-4 0 0 0,0-18 0 0 0,-3-24 0 0 0,-1-17 0 0 0,-3-6 0 0 0,4-13 0 0 0,0-12 0 0 0,5-7 0 0 0,5 0 0 0 0,5 0 0 0 0,5 14 0 0 0,7 15 0 0 0,8 17 0 0 0,8 15 0 0 0,11 7 0 0 0,11 7 0 0 0,14 6 0 0 0,8 3 0 0 0,24 13 0 0 0,13 5 0 0 0,-4-21 0 0 0,-15-31 0 0 0,-15-29 0 0 0,-19-30 0 0 0,-18-25 0 0 0,-14-17 0 0 0,-14-12 0 0 0,-13-1 0 0 0,-10-1 0 0 0,-1-6 0 0 0,4-2 0 0 0,4-5 0 0 0,0-6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7777 5840 16383 0 0,'-5'0'0'0'0,"-23"0"0"0"0,-27 0 0 0 0,-25 0 0 0 0,-26 0 0 0 0,-15 0 0 0 0,-8 0 0 0 0,8 0 0 0 0,19 0 0 0 0,21 0 0 0 0,25-5 0 0 0,22-13 0 0 0,17-13 0 0 0,11-6 0 0 0,6-13 0 0 0,4-4 0 0 0,-5-2 0 0 0,-1-2 0 0 0,-1 3 0 0 0,0 6 0 0 0,1 6 0 0 0,0 5 0 0 0,1 9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5T08:02:27.3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7864 6652 16383 0 0,'-16'0'0'0'0,"-26"0"0"0"0,-21 0 0 0 0,-26 0 0 0 0,-4 0 0 0 0,10 0 0 0 0,13 0 0 0 0,3 0 0 0 0,2 5 0 0 0,-8 2 0 0 0,-13-1 0 0 0,3 0 0 0 0,11-2 0 0 0,17-2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32553-8CE2-4A07-AA05-B8D2C9D54980}" type="datetimeFigureOut"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A1987-F641-4974-8373-73252BEE85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2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bkorea.co.kr/User/Qstn/AnswerWrite?qstnNo=3117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안녕하십니까. </a:t>
            </a:r>
            <a:r>
              <a:rPr lang="ko-KR" altLang="en-US" dirty="0" err="1">
                <a:ea typeface="맑은 고딕"/>
                <a:cs typeface="Calibri"/>
              </a:rPr>
              <a:t>프레시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매니저님</a:t>
            </a:r>
            <a:r>
              <a:rPr lang="en-US" dirty="0">
                <a:ea typeface="Calibri"/>
                <a:cs typeface="Calibri"/>
              </a:rPr>
              <a:t>, </a:t>
            </a:r>
            <a:r>
              <a:rPr lang="en-US" altLang="ko-KR" dirty="0">
                <a:ea typeface="Calibri"/>
                <a:cs typeface="Calibri"/>
              </a:rPr>
              <a:t>(</a:t>
            </a:r>
            <a:r>
              <a:rPr lang="ko-KR" altLang="en-US" dirty="0" err="1">
                <a:ea typeface="Calibri"/>
                <a:cs typeface="Calibri"/>
              </a:rPr>
              <a:t>프레시맨</a:t>
            </a:r>
            <a:r>
              <a:rPr lang="ko-KR" altLang="en-US" dirty="0">
                <a:ea typeface="Calibri"/>
                <a:cs typeface="Calibri"/>
              </a:rPr>
              <a:t>)</a:t>
            </a:r>
            <a:endParaRPr lang="en-US" altLang="ko-KR" dirty="0" err="1">
              <a:ea typeface="Calibri"/>
              <a:cs typeface="Calibri"/>
            </a:endParaRPr>
          </a:p>
          <a:p>
            <a:r>
              <a:rPr lang="en-US" altLang="ko-KR" dirty="0">
                <a:ea typeface="맑은 고딕"/>
              </a:rPr>
              <a:t>CM</a:t>
            </a:r>
            <a:r>
              <a:rPr lang="ko-KR" altLang="en-US" dirty="0" err="1">
                <a:ea typeface="맑은 고딕"/>
              </a:rPr>
              <a:t>코칭마스터를</a:t>
            </a:r>
            <a:r>
              <a:rPr lang="ko-KR" altLang="en-US" dirty="0">
                <a:ea typeface="맑은 고딕"/>
              </a:rPr>
              <a:t> 위한 사무자동화 </a:t>
            </a:r>
            <a:r>
              <a:rPr lang="ko-KR" altLang="en-US" dirty="0" err="1">
                <a:ea typeface="맑은 고딕"/>
              </a:rPr>
              <a:t>OA코ㅅ스</a:t>
            </a:r>
            <a:r>
              <a:rPr lang="ko-KR" altLang="en-US" dirty="0">
                <a:ea typeface="맑은 고딕"/>
              </a:rPr>
              <a:t> 교실에 오신 것을 진심으로 환영합니다.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어렵게 이 자리에 오신 만큼 귀한 시간을 잘 활용해서 </a:t>
            </a:r>
          </a:p>
          <a:p>
            <a:r>
              <a:rPr lang="ko-KR" altLang="en-US" dirty="0">
                <a:ea typeface="맑은 고딕"/>
                <a:cs typeface="Calibri"/>
              </a:rPr>
              <a:t>컴퓨터를 사용하기 쉬운 스킬들을 </a:t>
            </a:r>
            <a:r>
              <a:rPr lang="ko-KR" altLang="en-US" dirty="0" err="1">
                <a:ea typeface="맑은 고딕"/>
                <a:cs typeface="Calibri"/>
              </a:rPr>
              <a:t>익히시길</a:t>
            </a:r>
            <a:r>
              <a:rPr lang="ko-KR" altLang="en-US" dirty="0">
                <a:ea typeface="맑은 고딕"/>
                <a:cs typeface="Calibri"/>
              </a:rPr>
              <a:t> 되시기를 바랍니다.</a:t>
            </a:r>
          </a:p>
          <a:p>
            <a:r>
              <a:rPr lang="ko-KR" altLang="en-US" dirty="0">
                <a:ea typeface="맑은 고딕"/>
                <a:cs typeface="Calibri"/>
              </a:rPr>
              <a:t>그 시간들이 헛되지 않도록 제가 </a:t>
            </a:r>
            <a:r>
              <a:rPr lang="ko-KR" altLang="en-US" dirty="0" err="1">
                <a:ea typeface="맑은 고딕"/>
                <a:cs typeface="Calibri"/>
              </a:rPr>
              <a:t>돕겠습니</a:t>
            </a:r>
            <a:r>
              <a:rPr lang="ko-KR" altLang="en-US" dirty="0">
                <a:ea typeface="맑은 고딕"/>
                <a:cs typeface="Calibri"/>
              </a:rPr>
              <a:t> 도울 것입니다 :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70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저에 대한 소개를 간략히 하겠습니다.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저는 </a:t>
            </a:r>
            <a:r>
              <a:rPr lang="ko-KR" altLang="en-US" dirty="0" err="1">
                <a:ea typeface="맑은 고딕"/>
                <a:cs typeface="Calibri"/>
              </a:rPr>
              <a:t>렉스아카데미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OA전문강사</a:t>
            </a:r>
            <a:r>
              <a:rPr lang="ko-KR" altLang="en-US" dirty="0">
                <a:ea typeface="맑은 고딕"/>
                <a:cs typeface="Calibri"/>
              </a:rPr>
              <a:t> 박미란입니다.</a:t>
            </a:r>
            <a:endParaRPr lang="en-US" altLang="ko-KR">
              <a:ea typeface="Calibri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>
                <a:ea typeface="Calibri"/>
                <a:cs typeface="Calibri"/>
              </a:rPr>
              <a:t>여러분과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ko-KR" altLang="en-US" dirty="0">
                <a:ea typeface="Calibri"/>
                <a:cs typeface="Calibri"/>
              </a:rPr>
              <a:t>함께</a:t>
            </a:r>
            <a:r>
              <a:rPr lang="en-US" dirty="0">
                <a:ea typeface="Calibri"/>
                <a:cs typeface="Calibri"/>
              </a:rPr>
              <a:t> 5</a:t>
            </a:r>
            <a:r>
              <a:rPr lang="ko-KR" altLang="en-US" dirty="0">
                <a:ea typeface="Calibri"/>
                <a:cs typeface="Calibri"/>
              </a:rPr>
              <a:t>주</a:t>
            </a:r>
            <a:r>
              <a:rPr lang="en-US" altLang="ko-KR" dirty="0">
                <a:ea typeface="Calibri"/>
                <a:cs typeface="Calibri"/>
              </a:rPr>
              <a:t> </a:t>
            </a:r>
            <a:r>
              <a:rPr lang="en-US" altLang="ko-KR" dirty="0" err="1">
                <a:ea typeface="Calibri"/>
                <a:cs typeface="Calibri"/>
              </a:rPr>
              <a:t>동안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컴퓨터의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이해와</a:t>
            </a:r>
            <a:r>
              <a:rPr lang="en-US" altLang="ko-KR" dirty="0">
                <a:ea typeface="Calibri"/>
                <a:cs typeface="Calibri"/>
              </a:rPr>
              <a:t> OA,</a:t>
            </a:r>
            <a:endParaRPr lang="en-US" altLang="ko-KR" dirty="0">
              <a:cs typeface="Calibri"/>
            </a:endParaRPr>
          </a:p>
          <a:p>
            <a:r>
              <a:rPr lang="en-US" altLang="ko-KR" dirty="0">
                <a:ea typeface="Calibri"/>
                <a:cs typeface="Calibri"/>
              </a:rPr>
              <a:t> </a:t>
            </a:r>
            <a:r>
              <a:rPr lang="en-US" altLang="ko-KR" dirty="0" err="1">
                <a:ea typeface="Calibri"/>
                <a:cs typeface="Calibri"/>
              </a:rPr>
              <a:t>사무자동화라고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하는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OA를</a:t>
            </a:r>
            <a:r>
              <a:rPr lang="en-US" altLang="ko-KR" dirty="0">
                <a:ea typeface="Calibri"/>
                <a:cs typeface="Calibri"/>
              </a:rPr>
              <a:t> </a:t>
            </a:r>
            <a:endParaRPr lang="en-US"/>
          </a:p>
          <a:p>
            <a:r>
              <a:rPr lang="en-US" altLang="ko-KR" err="1">
                <a:ea typeface="Calibri"/>
                <a:cs typeface="Calibri"/>
              </a:rPr>
              <a:t>파워포인트</a:t>
            </a:r>
            <a:r>
              <a:rPr lang="en-US" altLang="ko-KR" dirty="0">
                <a:ea typeface="Calibri"/>
                <a:cs typeface="Calibri"/>
              </a:rPr>
              <a:t>, </a:t>
            </a:r>
            <a:r>
              <a:rPr lang="en-US" altLang="ko-KR" err="1">
                <a:ea typeface="Calibri"/>
                <a:cs typeface="Calibri"/>
              </a:rPr>
              <a:t>엑셀이라는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프로그램을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다루면서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컴퓨터와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친해질</a:t>
            </a:r>
            <a:r>
              <a:rPr lang="en-US" altLang="ko-KR" dirty="0">
                <a:ea typeface="Calibri"/>
                <a:cs typeface="Calibri"/>
              </a:rPr>
              <a:t> 수 </a:t>
            </a:r>
            <a:r>
              <a:rPr lang="en-US" altLang="ko-KR" err="1">
                <a:ea typeface="Calibri"/>
                <a:cs typeface="Calibri"/>
              </a:rPr>
              <a:t>있도록</a:t>
            </a:r>
            <a:endParaRPr lang="en-US" altLang="ko-KR">
              <a:ea typeface="Calibri"/>
              <a:cs typeface="Calibri"/>
            </a:endParaRPr>
          </a:p>
          <a:p>
            <a:r>
              <a:rPr lang="en-US" altLang="ko-KR" err="1">
                <a:ea typeface="Calibri"/>
                <a:cs typeface="Calibri"/>
              </a:rPr>
              <a:t>같이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시간을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보내며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컴퓨터를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편안하게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다루실</a:t>
            </a:r>
            <a:r>
              <a:rPr lang="en-US" altLang="ko-KR" dirty="0">
                <a:ea typeface="Calibri"/>
                <a:cs typeface="Calibri"/>
              </a:rPr>
              <a:t> 수 </a:t>
            </a:r>
            <a:r>
              <a:rPr lang="en-US" altLang="ko-KR" err="1">
                <a:ea typeface="Calibri"/>
                <a:cs typeface="Calibri"/>
              </a:rPr>
              <a:t>있을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err="1">
                <a:ea typeface="Calibri"/>
                <a:cs typeface="Calibri"/>
              </a:rPr>
              <a:t>만큼</a:t>
            </a:r>
            <a:r>
              <a:rPr lang="en-US" altLang="ko-KR" dirty="0">
                <a:ea typeface="Calibri"/>
                <a:cs typeface="Calibri"/>
              </a:rPr>
              <a:t> </a:t>
            </a:r>
          </a:p>
          <a:p>
            <a:r>
              <a:rPr lang="en-US" altLang="ko-KR" dirty="0" err="1">
                <a:ea typeface="Calibri"/>
                <a:cs typeface="Calibri"/>
              </a:rPr>
              <a:t>숙달될</a:t>
            </a:r>
            <a:r>
              <a:rPr lang="en-US" altLang="ko-KR" dirty="0">
                <a:ea typeface="Calibri"/>
                <a:cs typeface="Calibri"/>
              </a:rPr>
              <a:t> 수 </a:t>
            </a:r>
            <a:r>
              <a:rPr lang="en-US" altLang="ko-KR" dirty="0" err="1">
                <a:ea typeface="Calibri"/>
                <a:cs typeface="Calibri"/>
              </a:rPr>
              <a:t>있도록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도와드리려고</a:t>
            </a:r>
            <a:r>
              <a:rPr lang="en-US" altLang="ko-KR" dirty="0">
                <a:ea typeface="Calibri"/>
                <a:cs typeface="Calibri"/>
              </a:rPr>
              <a:t> 이 </a:t>
            </a:r>
            <a:r>
              <a:rPr lang="en-US" altLang="ko-KR" dirty="0" err="1">
                <a:ea typeface="Calibri"/>
                <a:cs typeface="Calibri"/>
              </a:rPr>
              <a:t>자리에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왔습니다</a:t>
            </a:r>
            <a:r>
              <a:rPr lang="en-US" altLang="ko-KR" dirty="0">
                <a:ea typeface="Calibri"/>
                <a:cs typeface="Calibri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39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dirty="0">
                <a:ea typeface="맑은 고딕"/>
              </a:rPr>
              <a:t>저에 대한 소개를 간략히 하겠습니다.</a:t>
            </a:r>
            <a:endParaRPr lang="en-US" alt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저는 </a:t>
            </a:r>
            <a:r>
              <a:rPr lang="ko-KR" dirty="0" err="1">
                <a:ea typeface="맑은 고딕"/>
              </a:rPr>
              <a:t>렉스아카데미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OA전문강사</a:t>
            </a:r>
            <a:r>
              <a:rPr lang="ko-KR" dirty="0">
                <a:ea typeface="맑은 고딕"/>
              </a:rPr>
              <a:t> 박미란입니다.</a:t>
            </a:r>
            <a:endParaRPr lang="en-US" dirty="0">
              <a:ea typeface="맑은 고딕"/>
            </a:endParaRPr>
          </a:p>
          <a:p>
            <a:r>
              <a:rPr lang="ko-KR" dirty="0">
                <a:ea typeface="맑은 고딕"/>
              </a:rPr>
              <a:t> 여러분과</a:t>
            </a:r>
            <a:r>
              <a:rPr lang="en-US" altLang="ko-KR" dirty="0">
                <a:ea typeface="맑은 고딕"/>
              </a:rPr>
              <a:t> </a:t>
            </a:r>
            <a:r>
              <a:rPr lang="ko-KR" dirty="0">
                <a:ea typeface="맑은 고딕"/>
              </a:rPr>
              <a:t>함께</a:t>
            </a:r>
            <a:r>
              <a:rPr lang="en-US" altLang="ko-KR" dirty="0">
                <a:ea typeface="맑은 고딕"/>
              </a:rPr>
              <a:t> 5</a:t>
            </a:r>
            <a:r>
              <a:rPr lang="ko-KR" dirty="0">
                <a:ea typeface="맑은 고딕"/>
              </a:rPr>
              <a:t>주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동안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컴퓨터의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이해와</a:t>
            </a:r>
            <a:r>
              <a:rPr lang="en-US" altLang="ko-KR" dirty="0">
                <a:ea typeface="맑은 고딕"/>
              </a:rPr>
              <a:t> OA, office automation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en-US" altLang="ko-KR" dirty="0">
                <a:hlinkClick r:id="rId3"/>
              </a:rPr>
              <a:t>https://www.jobkorea.co.kr/User/Qstn/AnswerWrite?qstnNo=31179</a:t>
            </a:r>
            <a:endParaRPr lang="en-US" altLang="ko-KR"/>
          </a:p>
          <a:p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사무자동화라고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 OA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 o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</a:rPr>
              <a:t>파워포인트</a:t>
            </a:r>
            <a:r>
              <a:rPr lang="en-US" altLang="ko-KR" dirty="0">
                <a:ea typeface="맑은 고딕"/>
              </a:rPr>
              <a:t>, </a:t>
            </a:r>
            <a:r>
              <a:rPr lang="ko-KR" altLang="en-US" dirty="0">
                <a:ea typeface="맑은 고딕"/>
              </a:rPr>
              <a:t>엑셀이라는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프로그램을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다루면서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컴퓨터와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친해질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있도록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같이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시간을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보내며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컴퓨터를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편안하게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다루실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있을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만큼</a:t>
            </a:r>
            <a:r>
              <a:rPr lang="en-US" altLang="ko-KR" dirty="0">
                <a:ea typeface="맑은 고딕"/>
              </a:rPr>
              <a:t> 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</a:rPr>
              <a:t>숙달될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있도록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도와드리려고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자리에</a:t>
            </a:r>
            <a:r>
              <a:rPr lang="en-US" altLang="ko-KR" dirty="0"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왔습니다</a:t>
            </a:r>
            <a:r>
              <a:rPr lang="en-US" altLang="ko-KR" dirty="0">
                <a:ea typeface="맑은 고딕"/>
              </a:rPr>
              <a:t>. </a:t>
            </a:r>
            <a:endParaRPr lang="en-US" altLang="ko-KR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u="sng" dirty="0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06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  <a:cs typeface="Calibri"/>
              </a:rPr>
              <a:t>엑셀 프로그램 중 현업에서 사용할 자료 입력해보고 사용하기.</a:t>
            </a:r>
          </a:p>
          <a:p>
            <a:r>
              <a:rPr lang="ko-KR" altLang="en-US" dirty="0">
                <a:ea typeface="맑은 고딕"/>
                <a:cs typeface="Calibri"/>
              </a:rPr>
              <a:t>폴더 만들기, 파일관리(확장자) </a:t>
            </a:r>
            <a:r>
              <a:rPr lang="ko-KR" altLang="en-US" dirty="0" err="1">
                <a:ea typeface="맑은 고딕"/>
                <a:cs typeface="Calibri"/>
              </a:rPr>
              <a:t>ppt</a:t>
            </a:r>
            <a:r>
              <a:rPr lang="ko-KR" altLang="en-US" dirty="0">
                <a:ea typeface="맑은 고딕"/>
                <a:cs typeface="Calibri"/>
              </a:rPr>
              <a:t>(편집이 가능한), </a:t>
            </a:r>
            <a:r>
              <a:rPr lang="ko-KR" altLang="en-US" dirty="0" err="1">
                <a:ea typeface="맑은 고딕"/>
                <a:cs typeface="Calibri"/>
              </a:rPr>
              <a:t>pdf</a:t>
            </a:r>
            <a:r>
              <a:rPr lang="ko-KR" altLang="en-US" dirty="0">
                <a:ea typeface="맑은 고딕"/>
                <a:cs typeface="Calibri"/>
              </a:rPr>
              <a:t>(용량이 작은), </a:t>
            </a:r>
          </a:p>
          <a:p>
            <a:r>
              <a:rPr lang="ko-KR" dirty="0">
                <a:ea typeface="맑은 고딕"/>
              </a:rPr>
              <a:t>워드</a:t>
            </a:r>
            <a:r>
              <a:rPr lang="en-US" altLang="ko-KR" dirty="0">
                <a:ea typeface="맑은 고딕"/>
              </a:rPr>
              <a:t>03</a:t>
            </a:r>
            <a:r>
              <a:rPr lang="ko-KR" altLang="en-US" dirty="0">
                <a:ea typeface="맑은 고딕"/>
              </a:rPr>
              <a:t> 이전 / </a:t>
            </a:r>
            <a:r>
              <a:rPr lang="ko-KR" dirty="0">
                <a:ea typeface="맑은 고딕"/>
              </a:rPr>
              <a:t>그 후로는 </a:t>
            </a:r>
            <a:r>
              <a:rPr lang="ko-KR" dirty="0" err="1">
                <a:ea typeface="맑은 고딕"/>
              </a:rPr>
              <a:t>x</a:t>
            </a:r>
            <a:r>
              <a:rPr lang="ko-KR" dirty="0">
                <a:ea typeface="맑은 고딕"/>
              </a:rPr>
              <a:t> 붙음 </a:t>
            </a:r>
            <a:r>
              <a:rPr lang="ko-KR" dirty="0" err="1">
                <a:ea typeface="맑은 고딕"/>
              </a:rPr>
              <a:t>ㅋㅋ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다른것도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xls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xlsx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doc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docx</a:t>
            </a:r>
            <a:endParaRPr lang="ko-KR" dirty="0" err="1">
              <a:ea typeface="맑은 고딕"/>
              <a:cs typeface="Calibri"/>
            </a:endParaRPr>
          </a:p>
          <a:p>
            <a:endParaRPr lang="ko-KR" altLang="en-US" u="sng" dirty="0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2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2007</a:t>
            </a:r>
            <a:r>
              <a:rPr lang="ko-KR" altLang="en-US" dirty="0" err="1">
                <a:ea typeface="맑은 고딕"/>
                <a:cs typeface="Calibri"/>
              </a:rPr>
              <a:t>부터</a:t>
            </a:r>
            <a:r>
              <a:rPr lang="en-US" dirty="0">
                <a:cs typeface="Calibri"/>
              </a:rPr>
              <a:t> ppt</a:t>
            </a:r>
            <a:r>
              <a:rPr lang="ko-KR" altLang="en-US" dirty="0">
                <a:ea typeface="맑은 고딕"/>
                <a:cs typeface="Calibri"/>
              </a:rPr>
              <a:t>가</a:t>
            </a:r>
            <a:r>
              <a:rPr lang="en-US" dirty="0">
                <a:cs typeface="Calibri"/>
              </a:rPr>
              <a:t> pptx</a:t>
            </a:r>
            <a:r>
              <a:rPr lang="ko-KR" altLang="en-US" dirty="0">
                <a:ea typeface="맑은 고딕"/>
                <a:cs typeface="Calibri"/>
              </a:rPr>
              <a:t>로</a:t>
            </a:r>
            <a:r>
              <a:rPr lang="en-US" dirty="0">
                <a:cs typeface="Calibri"/>
              </a:rPr>
              <a:t> </a:t>
            </a:r>
            <a:r>
              <a:rPr lang="ko-KR" altLang="en-US" dirty="0">
                <a:ea typeface="맑은 고딕"/>
                <a:cs typeface="Calibri"/>
              </a:rPr>
              <a:t>바뀐</a:t>
            </a:r>
            <a:r>
              <a:rPr lang="en-US" dirty="0">
                <a:cs typeface="Calibri"/>
              </a:rPr>
              <a:t> </a:t>
            </a:r>
            <a:r>
              <a:rPr lang="ko-KR" altLang="en-US" dirty="0">
                <a:ea typeface="맑은 고딕"/>
                <a:cs typeface="Calibri"/>
              </a:rPr>
              <a:t>것</a:t>
            </a:r>
            <a:r>
              <a:rPr lang="en-US" altLang="ko-KR" dirty="0">
                <a:ea typeface="맑은 고딕"/>
                <a:cs typeface="Calibri"/>
              </a:rPr>
              <a:t>. </a:t>
            </a:r>
            <a:r>
              <a:rPr lang="en-US" altLang="ko-KR" dirty="0" err="1">
                <a:ea typeface="맑은 고딕"/>
                <a:cs typeface="Calibri"/>
              </a:rPr>
              <a:t>편집가능한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확장자</a:t>
            </a:r>
            <a:r>
              <a:rPr lang="en-US" altLang="ko-KR" dirty="0">
                <a:ea typeface="맑은 고딕"/>
                <a:cs typeface="Calibri"/>
              </a:rPr>
              <a:t>.</a:t>
            </a:r>
          </a:p>
          <a:p>
            <a:r>
              <a:rPr lang="en-US" altLang="ko-KR" dirty="0">
                <a:ea typeface="맑은 고딕"/>
                <a:cs typeface="Calibri"/>
              </a:rPr>
              <a:t>Pdf </a:t>
            </a:r>
            <a:r>
              <a:rPr lang="en-US" altLang="ko-KR" dirty="0" err="1">
                <a:ea typeface="맑은 고딕"/>
                <a:cs typeface="Calibri"/>
              </a:rPr>
              <a:t>가볍게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편집이</a:t>
            </a:r>
            <a:r>
              <a:rPr lang="en-US" altLang="ko-KR" dirty="0">
                <a:ea typeface="맑은 고딕"/>
                <a:cs typeface="Calibri"/>
              </a:rPr>
              <a:t> 안 </a:t>
            </a:r>
            <a:r>
              <a:rPr lang="en-US" altLang="ko-KR" dirty="0" err="1">
                <a:ea typeface="맑은 고딕"/>
                <a:cs typeface="Calibri"/>
              </a:rPr>
              <a:t>되는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보는</a:t>
            </a:r>
            <a:r>
              <a:rPr lang="en-US" altLang="ko-KR" dirty="0">
                <a:ea typeface="맑은 고딕"/>
                <a:cs typeface="Calibri"/>
              </a:rPr>
              <a:t> </a:t>
            </a:r>
            <a:r>
              <a:rPr lang="en-US" altLang="ko-KR" dirty="0" err="1">
                <a:ea typeface="맑은 고딕"/>
                <a:cs typeface="Calibri"/>
              </a:rPr>
              <a:t>확장자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7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2003</a:t>
            </a:r>
            <a:r>
              <a:rPr lang="en-US" altLang="ko-KR" dirty="0">
                <a:ea typeface="Calibri"/>
                <a:cs typeface="Calibri"/>
              </a:rPr>
              <a:t> </a:t>
            </a:r>
            <a:r>
              <a:rPr lang="ko-KR" altLang="en-US" dirty="0">
                <a:ea typeface="Calibri"/>
                <a:cs typeface="Calibri"/>
              </a:rPr>
              <a:t>이전 버전은</a:t>
            </a:r>
            <a:r>
              <a:rPr lang="en-US" altLang="ko-KR" dirty="0">
                <a:ea typeface="Calibri"/>
                <a:cs typeface="Calibri"/>
              </a:rPr>
              <a:t> .</a:t>
            </a:r>
            <a:r>
              <a:rPr lang="en-US" altLang="ko-KR" dirty="0" err="1">
                <a:ea typeface="Calibri"/>
                <a:cs typeface="Calibri"/>
              </a:rPr>
              <a:t>xls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이고</a:t>
            </a:r>
            <a:endParaRPr lang="en-US" altLang="ko-KR" dirty="0">
              <a:ea typeface="Calibri"/>
              <a:cs typeface="Calibri"/>
            </a:endParaRPr>
          </a:p>
          <a:p>
            <a:r>
              <a:rPr lang="en-US" altLang="ko-KR" dirty="0">
                <a:ea typeface="Calibri"/>
                <a:cs typeface="Calibri"/>
              </a:rPr>
              <a:t>2007 </a:t>
            </a:r>
            <a:r>
              <a:rPr lang="en-US" altLang="ko-KR" dirty="0" err="1">
                <a:ea typeface="Calibri"/>
                <a:cs typeface="Calibri"/>
              </a:rPr>
              <a:t>이후</a:t>
            </a:r>
            <a:r>
              <a:rPr lang="en-US" altLang="ko-KR" dirty="0">
                <a:ea typeface="Calibri"/>
                <a:cs typeface="Calibri"/>
              </a:rPr>
              <a:t> </a:t>
            </a:r>
            <a:r>
              <a:rPr lang="en-US" altLang="ko-KR" dirty="0" err="1">
                <a:ea typeface="Calibri"/>
                <a:cs typeface="Calibri"/>
              </a:rPr>
              <a:t>버전은</a:t>
            </a:r>
            <a:r>
              <a:rPr lang="en-US" altLang="ko-KR" dirty="0">
                <a:ea typeface="Calibri"/>
                <a:cs typeface="Calibri"/>
              </a:rPr>
              <a:t> .xlsx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91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ea typeface="맑은 고딕"/>
              </a:rPr>
              <a:t>버전별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달리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보이는</a:t>
            </a:r>
            <a:r>
              <a:rPr lang="en-US" altLang="ko-KR" dirty="0">
                <a:ea typeface="맑은 고딕"/>
              </a:rPr>
              <a:t> </a:t>
            </a:r>
            <a:endParaRPr lang="ko-KR" altLang="en-US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출처</a:t>
            </a:r>
            <a:r>
              <a:rPr lang="en-US" altLang="ko-KR" dirty="0">
                <a:ea typeface="맑은 고딕"/>
              </a:rPr>
              <a:t> https://m.blog.naver.com/hisookorea/221058731178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A1987-F641-4974-8373-73252BEE8501}" type="slidenum">
              <a:rPr lang="en-US" altLang="ko-KR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01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lnSpc>
                <a:spcPct val="105000"/>
              </a:lnSpc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47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69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78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1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5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07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6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3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0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6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customXml" Target="../ink/ink11.xml"/><Relationship Id="rId3" Type="http://schemas.openxmlformats.org/officeDocument/2006/relationships/image" Target="../media/image19.png"/><Relationship Id="rId7" Type="http://schemas.openxmlformats.org/officeDocument/2006/relationships/customXml" Target="../ink/ink8.xml"/><Relationship Id="rId12" Type="http://schemas.openxmlformats.org/officeDocument/2006/relationships/image" Target="../media/image230.png"/><Relationship Id="rId2" Type="http://schemas.openxmlformats.org/officeDocument/2006/relationships/image" Target="../media/image18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220.png"/><Relationship Id="rId4" Type="http://schemas.openxmlformats.org/officeDocument/2006/relationships/image" Target="../media/image28.png"/><Relationship Id="rId9" Type="http://schemas.openxmlformats.org/officeDocument/2006/relationships/customXml" Target="../ink/ink9.xml"/><Relationship Id="rId1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26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250.png"/><Relationship Id="rId4" Type="http://schemas.openxmlformats.org/officeDocument/2006/relationships/customXml" Target="../ink/ink16.xml"/><Relationship Id="rId9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ime.tistory.com/755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57.png"/><Relationship Id="rId18" Type="http://schemas.openxmlformats.org/officeDocument/2006/relationships/customXml" Target="../ink/ink24.xml"/><Relationship Id="rId3" Type="http://schemas.openxmlformats.org/officeDocument/2006/relationships/image" Target="../media/image19.png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customXml" Target="../ink/ink21.xml"/><Relationship Id="rId17" Type="http://schemas.openxmlformats.org/officeDocument/2006/relationships/image" Target="../media/image59.png"/><Relationship Id="rId2" Type="http://schemas.openxmlformats.org/officeDocument/2006/relationships/image" Target="../media/image18.png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56.png"/><Relationship Id="rId5" Type="http://schemas.openxmlformats.org/officeDocument/2006/relationships/hyperlink" Target="http://shaeod.tistory.com/570" TargetMode="External"/><Relationship Id="rId15" Type="http://schemas.openxmlformats.org/officeDocument/2006/relationships/image" Target="../media/image58.png"/><Relationship Id="rId23" Type="http://schemas.openxmlformats.org/officeDocument/2006/relationships/image" Target="../media/image62.png"/><Relationship Id="rId10" Type="http://schemas.openxmlformats.org/officeDocument/2006/relationships/customXml" Target="../ink/ink20.xml"/><Relationship Id="rId19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2.png"/><Relationship Id="rId5" Type="http://schemas.openxmlformats.org/officeDocument/2006/relationships/image" Target="../media/image9.jpeg"/><Relationship Id="rId10" Type="http://schemas.openxmlformats.org/officeDocument/2006/relationships/image" Target="../media/image1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2.png"/><Relationship Id="rId5" Type="http://schemas.openxmlformats.org/officeDocument/2006/relationships/image" Target="../media/image9.jpeg"/><Relationship Id="rId10" Type="http://schemas.openxmlformats.org/officeDocument/2006/relationships/image" Target="../media/image14.sv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19.png"/><Relationship Id="rId7" Type="http://schemas.openxmlformats.org/officeDocument/2006/relationships/image" Target="../media/image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customXml" Target="../ink/ink30.xml"/><Relationship Id="rId3" Type="http://schemas.openxmlformats.org/officeDocument/2006/relationships/image" Target="../media/image18.png"/><Relationship Id="rId7" Type="http://schemas.openxmlformats.org/officeDocument/2006/relationships/customXml" Target="../ink/ink27.xml"/><Relationship Id="rId12" Type="http://schemas.openxmlformats.org/officeDocument/2006/relationships/image" Target="../media/image880.png"/><Relationship Id="rId2" Type="http://schemas.microsoft.com/office/2018/10/relationships/comments" Target="../comments/modernComment_143_F616499.xml"/><Relationship Id="rId16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customXml" Target="../ink/ink29.xml"/><Relationship Id="rId5" Type="http://schemas.openxmlformats.org/officeDocument/2006/relationships/image" Target="../media/image93.png"/><Relationship Id="rId15" Type="http://schemas.openxmlformats.org/officeDocument/2006/relationships/customXml" Target="../ink/ink31.xml"/><Relationship Id="rId10" Type="http://schemas.openxmlformats.org/officeDocument/2006/relationships/image" Target="../media/image870.png"/><Relationship Id="rId4" Type="http://schemas.openxmlformats.org/officeDocument/2006/relationships/image" Target="../media/image19.png"/><Relationship Id="rId9" Type="http://schemas.openxmlformats.org/officeDocument/2006/relationships/customXml" Target="../ink/ink28.xml"/><Relationship Id="rId14" Type="http://schemas.openxmlformats.org/officeDocument/2006/relationships/image" Target="../media/image8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customXml" Target="../ink/ink4.xm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941" y="18516"/>
            <a:ext cx="12192000" cy="5177790"/>
            <a:chOff x="0" y="0"/>
            <a:chExt cx="6671512" cy="2833308"/>
          </a:xfrm>
          <a:solidFill>
            <a:srgbClr val="20386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2833308"/>
            </a:xfrm>
            <a:custGeom>
              <a:avLst/>
              <a:gdLst/>
              <a:ahLst/>
              <a:cxnLst/>
              <a:rect l="l" t="t" r="r" b="b"/>
              <a:pathLst>
                <a:path w="6671512" h="2833308">
                  <a:moveTo>
                    <a:pt x="0" y="0"/>
                  </a:moveTo>
                  <a:lnTo>
                    <a:pt x="6671512" y="0"/>
                  </a:lnTo>
                  <a:lnTo>
                    <a:pt x="6671512" y="2833308"/>
                  </a:lnTo>
                  <a:lnTo>
                    <a:pt x="0" y="2833308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 dirty="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047139" y="1762760"/>
            <a:ext cx="6097723" cy="3497580"/>
            <a:chOff x="0" y="0"/>
            <a:chExt cx="7981950" cy="4578350"/>
          </a:xfrm>
        </p:grpSpPr>
        <p:sp>
          <p:nvSpPr>
            <p:cNvPr id="5" name="Freeform 5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4129045" y="4230754"/>
            <a:ext cx="2474956" cy="21915"/>
          </a:xfrm>
          <a:prstGeom prst="line">
            <a:avLst/>
          </a:prstGeom>
          <a:ln w="28575" cap="rnd">
            <a:solidFill>
              <a:srgbClr val="FFC748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12" name="TextBox 12"/>
          <p:cNvSpPr txBox="1"/>
          <p:nvPr/>
        </p:nvSpPr>
        <p:spPr>
          <a:xfrm>
            <a:off x="4129044" y="2367915"/>
            <a:ext cx="4760956" cy="678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973"/>
              </a:lnSpc>
            </a:pPr>
            <a:r>
              <a:rPr lang="ko-KR" altLang="en-US" sz="2900" dirty="0">
                <a:solidFill>
                  <a:srgbClr val="FFFFFF"/>
                </a:solidFill>
                <a:latin typeface="DM Sans"/>
                <a:ea typeface="Microsoft GothicNeo"/>
                <a:cs typeface="Microsoft GothicNeo"/>
              </a:rPr>
              <a:t>코칭 마스터를 위한 </a:t>
            </a:r>
            <a:endParaRPr lang="en-US" sz="2933" dirty="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29044" y="3129492"/>
            <a:ext cx="3933913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107"/>
              </a:lnSpc>
            </a:pPr>
            <a:r>
              <a:rPr lang="en-US" sz="3734" dirty="0">
                <a:solidFill>
                  <a:srgbClr val="FFC748"/>
                </a:solidFill>
                <a:latin typeface="DM Sans"/>
              </a:rPr>
              <a:t>Digital </a:t>
            </a:r>
          </a:p>
          <a:p>
            <a:pPr algn="l">
              <a:lnSpc>
                <a:spcPts val="4107"/>
              </a:lnSpc>
            </a:pPr>
            <a:r>
              <a:rPr lang="en-US" sz="3734" dirty="0">
                <a:solidFill>
                  <a:srgbClr val="FFC748"/>
                </a:solidFill>
                <a:latin typeface="DM Sans"/>
              </a:rPr>
              <a:t>OA Course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CF808A-DC8E-22E5-CE84-30D96DB868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13775" r="30417" b="3079"/>
          <a:stretch/>
        </p:blipFill>
        <p:spPr>
          <a:xfrm>
            <a:off x="8681108" y="1403950"/>
            <a:ext cx="2025650" cy="3801493"/>
          </a:xfrm>
          <a:prstGeom prst="rect">
            <a:avLst/>
          </a:prstGeom>
        </p:spPr>
      </p:pic>
      <p:pic>
        <p:nvPicPr>
          <p:cNvPr id="14" name="그림 13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D384F6AB-6CBD-D7F7-AEBE-52156AD99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6324600"/>
            <a:ext cx="1524000" cy="2697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CE2AE0-79D3-B0A5-BF5C-F77D8135FA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88"/>
          <a:stretch/>
        </p:blipFill>
        <p:spPr>
          <a:xfrm>
            <a:off x="11684000" y="6348469"/>
            <a:ext cx="377508" cy="3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19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604617"/>
            <a:ext cx="11644186" cy="4719983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ADF3A46-1B03-5D9E-DE49-B1A399D4D428}"/>
              </a:ext>
            </a:extLst>
          </p:cNvPr>
          <p:cNvSpPr txBox="1">
            <a:spLocks/>
          </p:cNvSpPr>
          <p:nvPr/>
        </p:nvSpPr>
        <p:spPr>
          <a:xfrm>
            <a:off x="573155" y="431385"/>
            <a:ext cx="10338905" cy="89486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글머리 기호 지정하기</a:t>
            </a:r>
            <a:endParaRPr lang="ko-KR" altLang="en-US" sz="6000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DC5BB67-4072-6180-5AD5-883F38C00854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슬라이드에</a:t>
            </a:r>
            <a:endParaRPr lang="ko-KR"/>
          </a:p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다양한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글머리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기호지정을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ko-KR" altLang="en-US">
                <a:ea typeface="Microsoft GothicNeo"/>
                <a:cs typeface="Microsoft GothicNeo"/>
              </a:rPr>
              <a:t>해봅니다.</a:t>
            </a:r>
          </a:p>
        </p:txBody>
      </p:sp>
      <p:pic>
        <p:nvPicPr>
          <p:cNvPr id="12" name="그림 1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E9EFEADD-C2A8-6A30-1CAA-B3AC080EE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t="-4110" r="7719" b="74046"/>
          <a:stretch/>
        </p:blipFill>
        <p:spPr>
          <a:xfrm>
            <a:off x="3171687" y="3679147"/>
            <a:ext cx="8711094" cy="145651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189A8A2-E1E9-EBA9-5678-49F36E31E5E8}"/>
              </a:ext>
            </a:extLst>
          </p:cNvPr>
          <p:cNvSpPr/>
          <p:nvPr/>
        </p:nvSpPr>
        <p:spPr>
          <a:xfrm>
            <a:off x="9831456" y="4516783"/>
            <a:ext cx="717826" cy="6184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1447D7-7BE1-E616-E6A6-36A411E3CE38}"/>
              </a:ext>
            </a:extLst>
          </p:cNvPr>
          <p:cNvSpPr/>
          <p:nvPr/>
        </p:nvSpPr>
        <p:spPr>
          <a:xfrm>
            <a:off x="3558760" y="4185477"/>
            <a:ext cx="430697" cy="44173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90E7BCD-9668-93A5-8AB4-539D0CF2D471}"/>
                  </a:ext>
                </a:extLst>
              </p14:cNvPr>
              <p14:cNvContentPartPr/>
              <p14:nvPr/>
            </p14:nvContentPartPr>
            <p14:xfrm>
              <a:off x="574526" y="1982304"/>
              <a:ext cx="524520" cy="2868331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90E7BCD-9668-93A5-8AB4-539D0CF2D4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563" y="1874323"/>
                <a:ext cx="632086" cy="3083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5E1AD9F-FF94-DB7C-D08E-96A3D616F239}"/>
                  </a:ext>
                </a:extLst>
              </p14:cNvPr>
              <p14:cNvContentPartPr/>
              <p14:nvPr/>
            </p14:nvContentPartPr>
            <p14:xfrm>
              <a:off x="855902" y="2180678"/>
              <a:ext cx="342315" cy="188148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5E1AD9F-FF94-DB7C-D08E-96A3D616F2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1966" y="2072960"/>
                <a:ext cx="449828" cy="403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CCF51F5-77E1-8482-4AF3-5FB72F5FAF32}"/>
                  </a:ext>
                </a:extLst>
              </p14:cNvPr>
              <p14:cNvContentPartPr/>
              <p14:nvPr/>
            </p14:nvContentPartPr>
            <p14:xfrm>
              <a:off x="897833" y="2876826"/>
              <a:ext cx="344558" cy="13804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CCF51F5-77E1-8482-4AF3-5FB72F5FAF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3883" y="2743239"/>
                <a:ext cx="452098" cy="280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C6609AF-ACDC-0151-6151-5B7B3B1E910D}"/>
                  </a:ext>
                </a:extLst>
              </p14:cNvPr>
              <p14:cNvContentPartPr/>
              <p14:nvPr/>
            </p14:nvContentPartPr>
            <p14:xfrm>
              <a:off x="792078" y="3383575"/>
              <a:ext cx="373008" cy="34381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C6609AF-ACDC-0151-6151-5B7B3B1E91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8123" y="3276134"/>
                <a:ext cx="480558" cy="248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BFE59819-235E-9CD0-0C83-55B748AB6677}"/>
                  </a:ext>
                </a:extLst>
              </p14:cNvPr>
              <p14:cNvContentPartPr/>
              <p14:nvPr/>
            </p14:nvContentPartPr>
            <p14:xfrm>
              <a:off x="867938" y="3992217"/>
              <a:ext cx="363409" cy="13804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BFE59819-235E-9CD0-0C83-55B748AB66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4020" y="-148983"/>
                <a:ext cx="470886" cy="82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F8B18871-7B42-CA3B-F8B6-8B4241A89B0B}"/>
                  </a:ext>
                </a:extLst>
              </p14:cNvPr>
              <p14:cNvContentPartPr/>
              <p14:nvPr/>
            </p14:nvContentPartPr>
            <p14:xfrm>
              <a:off x="946877" y="4554557"/>
              <a:ext cx="251340" cy="22965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F8B18871-7B42-CA3B-F8B6-8B4241A89B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2941" y="4448565"/>
                <a:ext cx="358852" cy="2345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415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C220DEF9-F30C-A893-56AA-CA8281966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78" y="225287"/>
            <a:ext cx="2652346" cy="6396384"/>
          </a:xfrm>
          <a:custGeom>
            <a:avLst/>
            <a:gdLst>
              <a:gd name="connsiteX0" fmla="*/ 0 w 2652346"/>
              <a:gd name="connsiteY0" fmla="*/ 0 h 6396384"/>
              <a:gd name="connsiteX1" fmla="*/ 477422 w 2652346"/>
              <a:gd name="connsiteY1" fmla="*/ 0 h 6396384"/>
              <a:gd name="connsiteX2" fmla="*/ 1060938 w 2652346"/>
              <a:gd name="connsiteY2" fmla="*/ 0 h 6396384"/>
              <a:gd name="connsiteX3" fmla="*/ 1617931 w 2652346"/>
              <a:gd name="connsiteY3" fmla="*/ 0 h 6396384"/>
              <a:gd name="connsiteX4" fmla="*/ 2095353 w 2652346"/>
              <a:gd name="connsiteY4" fmla="*/ 0 h 6396384"/>
              <a:gd name="connsiteX5" fmla="*/ 2652346 w 2652346"/>
              <a:gd name="connsiteY5" fmla="*/ 0 h 6396384"/>
              <a:gd name="connsiteX6" fmla="*/ 2652346 w 2652346"/>
              <a:gd name="connsiteY6" fmla="*/ 517526 h 6396384"/>
              <a:gd name="connsiteX7" fmla="*/ 2652346 w 2652346"/>
              <a:gd name="connsiteY7" fmla="*/ 1099015 h 6396384"/>
              <a:gd name="connsiteX8" fmla="*/ 2652346 w 2652346"/>
              <a:gd name="connsiteY8" fmla="*/ 1744468 h 6396384"/>
              <a:gd name="connsiteX9" fmla="*/ 2652346 w 2652346"/>
              <a:gd name="connsiteY9" fmla="*/ 2134066 h 6396384"/>
              <a:gd name="connsiteX10" fmla="*/ 2652346 w 2652346"/>
              <a:gd name="connsiteY10" fmla="*/ 2779520 h 6396384"/>
              <a:gd name="connsiteX11" fmla="*/ 2652346 w 2652346"/>
              <a:gd name="connsiteY11" fmla="*/ 3488937 h 6396384"/>
              <a:gd name="connsiteX12" fmla="*/ 2652346 w 2652346"/>
              <a:gd name="connsiteY12" fmla="*/ 4070426 h 6396384"/>
              <a:gd name="connsiteX13" fmla="*/ 2652346 w 2652346"/>
              <a:gd name="connsiteY13" fmla="*/ 4779843 h 6396384"/>
              <a:gd name="connsiteX14" fmla="*/ 2652346 w 2652346"/>
              <a:gd name="connsiteY14" fmla="*/ 5297369 h 6396384"/>
              <a:gd name="connsiteX15" fmla="*/ 2652346 w 2652346"/>
              <a:gd name="connsiteY15" fmla="*/ 6396384 h 6396384"/>
              <a:gd name="connsiteX16" fmla="*/ 2201447 w 2652346"/>
              <a:gd name="connsiteY16" fmla="*/ 6396384 h 6396384"/>
              <a:gd name="connsiteX17" fmla="*/ 1724025 w 2652346"/>
              <a:gd name="connsiteY17" fmla="*/ 6396384 h 6396384"/>
              <a:gd name="connsiteX18" fmla="*/ 1273126 w 2652346"/>
              <a:gd name="connsiteY18" fmla="*/ 6396384 h 6396384"/>
              <a:gd name="connsiteX19" fmla="*/ 742657 w 2652346"/>
              <a:gd name="connsiteY19" fmla="*/ 6396384 h 6396384"/>
              <a:gd name="connsiteX20" fmla="*/ 0 w 2652346"/>
              <a:gd name="connsiteY20" fmla="*/ 6396384 h 6396384"/>
              <a:gd name="connsiteX21" fmla="*/ 0 w 2652346"/>
              <a:gd name="connsiteY21" fmla="*/ 5686967 h 6396384"/>
              <a:gd name="connsiteX22" fmla="*/ 0 w 2652346"/>
              <a:gd name="connsiteY22" fmla="*/ 5233405 h 6396384"/>
              <a:gd name="connsiteX23" fmla="*/ 0 w 2652346"/>
              <a:gd name="connsiteY23" fmla="*/ 4651916 h 6396384"/>
              <a:gd name="connsiteX24" fmla="*/ 0 w 2652346"/>
              <a:gd name="connsiteY24" fmla="*/ 4006462 h 6396384"/>
              <a:gd name="connsiteX25" fmla="*/ 0 w 2652346"/>
              <a:gd name="connsiteY25" fmla="*/ 3552901 h 6396384"/>
              <a:gd name="connsiteX26" fmla="*/ 0 w 2652346"/>
              <a:gd name="connsiteY26" fmla="*/ 3035375 h 6396384"/>
              <a:gd name="connsiteX27" fmla="*/ 0 w 2652346"/>
              <a:gd name="connsiteY27" fmla="*/ 2389922 h 6396384"/>
              <a:gd name="connsiteX28" fmla="*/ 0 w 2652346"/>
              <a:gd name="connsiteY28" fmla="*/ 1680505 h 6396384"/>
              <a:gd name="connsiteX29" fmla="*/ 0 w 2652346"/>
              <a:gd name="connsiteY29" fmla="*/ 1099015 h 6396384"/>
              <a:gd name="connsiteX30" fmla="*/ 0 w 2652346"/>
              <a:gd name="connsiteY30" fmla="*/ 0 h 639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52346" h="6396384" fill="none" extrusionOk="0">
                <a:moveTo>
                  <a:pt x="0" y="0"/>
                </a:moveTo>
                <a:cubicBezTo>
                  <a:pt x="201760" y="-13917"/>
                  <a:pt x="240211" y="7918"/>
                  <a:pt x="477422" y="0"/>
                </a:cubicBezTo>
                <a:cubicBezTo>
                  <a:pt x="714633" y="-7918"/>
                  <a:pt x="939334" y="31547"/>
                  <a:pt x="1060938" y="0"/>
                </a:cubicBezTo>
                <a:cubicBezTo>
                  <a:pt x="1182542" y="-31547"/>
                  <a:pt x="1364533" y="64306"/>
                  <a:pt x="1617931" y="0"/>
                </a:cubicBezTo>
                <a:cubicBezTo>
                  <a:pt x="1871329" y="-64306"/>
                  <a:pt x="1961828" y="5644"/>
                  <a:pt x="2095353" y="0"/>
                </a:cubicBezTo>
                <a:cubicBezTo>
                  <a:pt x="2228878" y="-5644"/>
                  <a:pt x="2433220" y="44049"/>
                  <a:pt x="2652346" y="0"/>
                </a:cubicBezTo>
                <a:cubicBezTo>
                  <a:pt x="2682231" y="228986"/>
                  <a:pt x="2639819" y="368778"/>
                  <a:pt x="2652346" y="517526"/>
                </a:cubicBezTo>
                <a:cubicBezTo>
                  <a:pt x="2664873" y="666274"/>
                  <a:pt x="2625693" y="962204"/>
                  <a:pt x="2652346" y="1099015"/>
                </a:cubicBezTo>
                <a:cubicBezTo>
                  <a:pt x="2678999" y="1235826"/>
                  <a:pt x="2603459" y="1577012"/>
                  <a:pt x="2652346" y="1744468"/>
                </a:cubicBezTo>
                <a:cubicBezTo>
                  <a:pt x="2701233" y="1911924"/>
                  <a:pt x="2617265" y="1947360"/>
                  <a:pt x="2652346" y="2134066"/>
                </a:cubicBezTo>
                <a:cubicBezTo>
                  <a:pt x="2687427" y="2320772"/>
                  <a:pt x="2576031" y="2590836"/>
                  <a:pt x="2652346" y="2779520"/>
                </a:cubicBezTo>
                <a:cubicBezTo>
                  <a:pt x="2728661" y="2968204"/>
                  <a:pt x="2647699" y="3287294"/>
                  <a:pt x="2652346" y="3488937"/>
                </a:cubicBezTo>
                <a:cubicBezTo>
                  <a:pt x="2656993" y="3690580"/>
                  <a:pt x="2632332" y="3797455"/>
                  <a:pt x="2652346" y="4070426"/>
                </a:cubicBezTo>
                <a:cubicBezTo>
                  <a:pt x="2672360" y="4343397"/>
                  <a:pt x="2604264" y="4486665"/>
                  <a:pt x="2652346" y="4779843"/>
                </a:cubicBezTo>
                <a:cubicBezTo>
                  <a:pt x="2700428" y="5073021"/>
                  <a:pt x="2636244" y="5039327"/>
                  <a:pt x="2652346" y="5297369"/>
                </a:cubicBezTo>
                <a:cubicBezTo>
                  <a:pt x="2668448" y="5555411"/>
                  <a:pt x="2553082" y="6014643"/>
                  <a:pt x="2652346" y="6396384"/>
                </a:cubicBezTo>
                <a:cubicBezTo>
                  <a:pt x="2464918" y="6416210"/>
                  <a:pt x="2408228" y="6346857"/>
                  <a:pt x="2201447" y="6396384"/>
                </a:cubicBezTo>
                <a:cubicBezTo>
                  <a:pt x="1994666" y="6445911"/>
                  <a:pt x="1821130" y="6393311"/>
                  <a:pt x="1724025" y="6396384"/>
                </a:cubicBezTo>
                <a:cubicBezTo>
                  <a:pt x="1626920" y="6399457"/>
                  <a:pt x="1447681" y="6396011"/>
                  <a:pt x="1273126" y="6396384"/>
                </a:cubicBezTo>
                <a:cubicBezTo>
                  <a:pt x="1098571" y="6396757"/>
                  <a:pt x="966580" y="6353955"/>
                  <a:pt x="742657" y="6396384"/>
                </a:cubicBezTo>
                <a:cubicBezTo>
                  <a:pt x="518734" y="6438813"/>
                  <a:pt x="282948" y="6327991"/>
                  <a:pt x="0" y="6396384"/>
                </a:cubicBezTo>
                <a:cubicBezTo>
                  <a:pt x="-75797" y="6174524"/>
                  <a:pt x="57282" y="6017966"/>
                  <a:pt x="0" y="5686967"/>
                </a:cubicBezTo>
                <a:cubicBezTo>
                  <a:pt x="-57282" y="5355968"/>
                  <a:pt x="1116" y="5448191"/>
                  <a:pt x="0" y="5233405"/>
                </a:cubicBezTo>
                <a:cubicBezTo>
                  <a:pt x="-1116" y="5018619"/>
                  <a:pt x="35676" y="4892094"/>
                  <a:pt x="0" y="4651916"/>
                </a:cubicBezTo>
                <a:cubicBezTo>
                  <a:pt x="-35676" y="4411738"/>
                  <a:pt x="63747" y="4226791"/>
                  <a:pt x="0" y="4006462"/>
                </a:cubicBezTo>
                <a:cubicBezTo>
                  <a:pt x="-63747" y="3786133"/>
                  <a:pt x="13229" y="3737860"/>
                  <a:pt x="0" y="3552901"/>
                </a:cubicBezTo>
                <a:cubicBezTo>
                  <a:pt x="-13229" y="3367942"/>
                  <a:pt x="24292" y="3232782"/>
                  <a:pt x="0" y="3035375"/>
                </a:cubicBezTo>
                <a:cubicBezTo>
                  <a:pt x="-24292" y="2837968"/>
                  <a:pt x="70488" y="2712470"/>
                  <a:pt x="0" y="2389922"/>
                </a:cubicBezTo>
                <a:cubicBezTo>
                  <a:pt x="-70488" y="2067374"/>
                  <a:pt x="45909" y="1879202"/>
                  <a:pt x="0" y="1680505"/>
                </a:cubicBezTo>
                <a:cubicBezTo>
                  <a:pt x="-45909" y="1481808"/>
                  <a:pt x="1123" y="1361712"/>
                  <a:pt x="0" y="1099015"/>
                </a:cubicBezTo>
                <a:cubicBezTo>
                  <a:pt x="-1123" y="836318"/>
                  <a:pt x="10055" y="327981"/>
                  <a:pt x="0" y="0"/>
                </a:cubicBezTo>
                <a:close/>
              </a:path>
              <a:path w="2652346" h="6396384" stroke="0" extrusionOk="0">
                <a:moveTo>
                  <a:pt x="0" y="0"/>
                </a:moveTo>
                <a:cubicBezTo>
                  <a:pt x="116724" y="-28706"/>
                  <a:pt x="459774" y="31657"/>
                  <a:pt x="583516" y="0"/>
                </a:cubicBezTo>
                <a:cubicBezTo>
                  <a:pt x="707258" y="-31657"/>
                  <a:pt x="926232" y="31535"/>
                  <a:pt x="1087462" y="0"/>
                </a:cubicBezTo>
                <a:cubicBezTo>
                  <a:pt x="1248692" y="-31535"/>
                  <a:pt x="1318818" y="10429"/>
                  <a:pt x="1538361" y="0"/>
                </a:cubicBezTo>
                <a:cubicBezTo>
                  <a:pt x="1757904" y="-10429"/>
                  <a:pt x="1838908" y="22357"/>
                  <a:pt x="2068830" y="0"/>
                </a:cubicBezTo>
                <a:cubicBezTo>
                  <a:pt x="2298752" y="-22357"/>
                  <a:pt x="2447288" y="8814"/>
                  <a:pt x="2652346" y="0"/>
                </a:cubicBezTo>
                <a:cubicBezTo>
                  <a:pt x="2703897" y="201085"/>
                  <a:pt x="2611391" y="347820"/>
                  <a:pt x="2652346" y="517526"/>
                </a:cubicBezTo>
                <a:cubicBezTo>
                  <a:pt x="2693301" y="687232"/>
                  <a:pt x="2646414" y="813124"/>
                  <a:pt x="2652346" y="1099015"/>
                </a:cubicBezTo>
                <a:cubicBezTo>
                  <a:pt x="2658278" y="1384906"/>
                  <a:pt x="2620494" y="1390743"/>
                  <a:pt x="2652346" y="1680505"/>
                </a:cubicBezTo>
                <a:cubicBezTo>
                  <a:pt x="2684198" y="1970267"/>
                  <a:pt x="2615538" y="1959103"/>
                  <a:pt x="2652346" y="2070102"/>
                </a:cubicBezTo>
                <a:cubicBezTo>
                  <a:pt x="2689154" y="2181101"/>
                  <a:pt x="2645913" y="2419650"/>
                  <a:pt x="2652346" y="2651592"/>
                </a:cubicBezTo>
                <a:cubicBezTo>
                  <a:pt x="2658779" y="2883534"/>
                  <a:pt x="2635435" y="2961076"/>
                  <a:pt x="2652346" y="3105154"/>
                </a:cubicBezTo>
                <a:cubicBezTo>
                  <a:pt x="2669257" y="3249232"/>
                  <a:pt x="2626749" y="3346099"/>
                  <a:pt x="2652346" y="3558715"/>
                </a:cubicBezTo>
                <a:cubicBezTo>
                  <a:pt x="2677943" y="3771331"/>
                  <a:pt x="2618372" y="3864044"/>
                  <a:pt x="2652346" y="4140205"/>
                </a:cubicBezTo>
                <a:cubicBezTo>
                  <a:pt x="2686320" y="4416366"/>
                  <a:pt x="2644111" y="4385048"/>
                  <a:pt x="2652346" y="4529803"/>
                </a:cubicBezTo>
                <a:cubicBezTo>
                  <a:pt x="2660581" y="4674558"/>
                  <a:pt x="2638960" y="4730322"/>
                  <a:pt x="2652346" y="4919401"/>
                </a:cubicBezTo>
                <a:cubicBezTo>
                  <a:pt x="2665732" y="5108480"/>
                  <a:pt x="2608401" y="5436771"/>
                  <a:pt x="2652346" y="5628818"/>
                </a:cubicBezTo>
                <a:cubicBezTo>
                  <a:pt x="2696291" y="5820865"/>
                  <a:pt x="2611899" y="6077844"/>
                  <a:pt x="2652346" y="6396384"/>
                </a:cubicBezTo>
                <a:cubicBezTo>
                  <a:pt x="2508030" y="6401407"/>
                  <a:pt x="2388947" y="6391897"/>
                  <a:pt x="2201447" y="6396384"/>
                </a:cubicBezTo>
                <a:cubicBezTo>
                  <a:pt x="2013947" y="6400871"/>
                  <a:pt x="1903079" y="6361907"/>
                  <a:pt x="1724025" y="6396384"/>
                </a:cubicBezTo>
                <a:cubicBezTo>
                  <a:pt x="1544971" y="6430861"/>
                  <a:pt x="1448187" y="6360077"/>
                  <a:pt x="1220079" y="6396384"/>
                </a:cubicBezTo>
                <a:cubicBezTo>
                  <a:pt x="991971" y="6432691"/>
                  <a:pt x="937337" y="6353565"/>
                  <a:pt x="716133" y="6396384"/>
                </a:cubicBezTo>
                <a:cubicBezTo>
                  <a:pt x="494929" y="6439203"/>
                  <a:pt x="290442" y="6394575"/>
                  <a:pt x="0" y="6396384"/>
                </a:cubicBezTo>
                <a:cubicBezTo>
                  <a:pt x="-71666" y="6114485"/>
                  <a:pt x="22657" y="5987002"/>
                  <a:pt x="0" y="5750931"/>
                </a:cubicBezTo>
                <a:cubicBezTo>
                  <a:pt x="-22657" y="5514860"/>
                  <a:pt x="49848" y="5300241"/>
                  <a:pt x="0" y="5169441"/>
                </a:cubicBezTo>
                <a:cubicBezTo>
                  <a:pt x="-49848" y="5038641"/>
                  <a:pt x="930" y="4757436"/>
                  <a:pt x="0" y="4523988"/>
                </a:cubicBezTo>
                <a:cubicBezTo>
                  <a:pt x="-930" y="4290540"/>
                  <a:pt x="43740" y="4303686"/>
                  <a:pt x="0" y="4134390"/>
                </a:cubicBezTo>
                <a:cubicBezTo>
                  <a:pt x="-43740" y="3965094"/>
                  <a:pt x="41047" y="3805819"/>
                  <a:pt x="0" y="3616864"/>
                </a:cubicBezTo>
                <a:cubicBezTo>
                  <a:pt x="-41047" y="3427909"/>
                  <a:pt x="74905" y="3167367"/>
                  <a:pt x="0" y="2971411"/>
                </a:cubicBezTo>
                <a:cubicBezTo>
                  <a:pt x="-74905" y="2775455"/>
                  <a:pt x="22489" y="2475247"/>
                  <a:pt x="0" y="2261994"/>
                </a:cubicBezTo>
                <a:cubicBezTo>
                  <a:pt x="-22489" y="2048741"/>
                  <a:pt x="52883" y="1922538"/>
                  <a:pt x="0" y="1808432"/>
                </a:cubicBezTo>
                <a:cubicBezTo>
                  <a:pt x="-52883" y="1694326"/>
                  <a:pt x="12609" y="1490012"/>
                  <a:pt x="0" y="1290907"/>
                </a:cubicBezTo>
                <a:cubicBezTo>
                  <a:pt x="-12609" y="1091803"/>
                  <a:pt x="67076" y="827750"/>
                  <a:pt x="0" y="645453"/>
                </a:cubicBezTo>
                <a:cubicBezTo>
                  <a:pt x="-67076" y="463156"/>
                  <a:pt x="7222" y="26160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rgbClr val="96A2C6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F1E855-8428-C169-CC4B-18ED4B49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638089"/>
            <a:ext cx="5337270" cy="1476801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4300">
                <a:solidFill>
                  <a:srgbClr val="FFFFFF"/>
                </a:solidFill>
                <a:ea typeface="Microsoft GothicNeo"/>
                <a:cs typeface="Microsoft GothicNeo"/>
              </a:rPr>
              <a:t>다양한 슬라이드 보기</a:t>
            </a:r>
            <a:endParaRPr lang="ko-KR" altLang="en-US" sz="4300">
              <a:solidFill>
                <a:srgbClr val="FFFFFF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6304" y="2368177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2DCBD-67EC-7E77-CC20-3B35EE78C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664886"/>
            <a:ext cx="5461095" cy="3550789"/>
          </a:xfrm>
        </p:spPr>
        <p:txBody>
          <a:bodyPr lIns="109728" tIns="109728" rIns="109728" bIns="9144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왼쪽의 </a:t>
            </a:r>
          </a:p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축소판 그림을 이용해서</a:t>
            </a:r>
          </a:p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슬라이드 쇼를 추가, 삭제, 복제해보기</a:t>
            </a:r>
          </a:p>
          <a:p>
            <a:pPr>
              <a:lnSpc>
                <a:spcPct val="90000"/>
              </a:lnSpc>
            </a:pPr>
            <a:endParaRPr lang="ko-KR" altLang="en-US" sz="2600">
              <a:solidFill>
                <a:srgbClr val="FFFFFF"/>
              </a:solidFill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상단의 메뉴도 살펴봅니다.</a:t>
            </a:r>
          </a:p>
          <a:p>
            <a:pPr>
              <a:lnSpc>
                <a:spcPct val="90000"/>
              </a:lnSpc>
            </a:pPr>
            <a:r>
              <a:rPr lang="ko-KR" altLang="en-US" sz="2600">
                <a:solidFill>
                  <a:srgbClr val="FFFFFF"/>
                </a:solidFill>
                <a:ea typeface="Microsoft GothicNeo"/>
                <a:cs typeface="Microsoft GothicNeo"/>
              </a:rPr>
              <a:t>파일, 홈, 삽입.... 슬라이드 쇼 보기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3E121784-0F02-A160-456F-98699A2A4C37}"/>
                  </a:ext>
                </a:extLst>
              </p14:cNvPr>
              <p14:cNvContentPartPr/>
              <p14:nvPr/>
            </p14:nvContentPartPr>
            <p14:xfrm>
              <a:off x="3019844" y="954204"/>
              <a:ext cx="1040386" cy="753664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3E121784-0F02-A160-456F-98699A2A4C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02210" y="936577"/>
                <a:ext cx="1076013" cy="789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13D2B7F-9DB3-1B68-778B-68B971812FE3}"/>
                  </a:ext>
                </a:extLst>
              </p14:cNvPr>
              <p14:cNvContentPartPr/>
              <p14:nvPr/>
            </p14:nvContentPartPr>
            <p14:xfrm>
              <a:off x="3848652" y="234014"/>
              <a:ext cx="558289" cy="627851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13D2B7F-9DB3-1B68-778B-68B971812F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0666" y="216024"/>
                <a:ext cx="593902" cy="6634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714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82530"/>
            <a:ext cx="11732533" cy="474207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E41117C6-C3CE-C07B-2740-6751AD475849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Microsoft GothicNeo"/>
                <a:cs typeface="Microsoft GothicNeo"/>
              </a:rPr>
              <a:t>도형의 테마 및 윤곽선을 지정해 보기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메뉴의 [홈]에서 다양한 도형         을 선택하고 색을 칠해보기.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DA4517-843E-08E2-BAFA-C9C9CFBF85CF}"/>
              </a:ext>
            </a:extLst>
          </p:cNvPr>
          <p:cNvSpPr/>
          <p:nvPr/>
        </p:nvSpPr>
        <p:spPr>
          <a:xfrm>
            <a:off x="5113130" y="4061238"/>
            <a:ext cx="1192695" cy="9939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하트 31">
            <a:extLst>
              <a:ext uri="{FF2B5EF4-FFF2-40B4-BE49-F238E27FC236}">
                <a16:creationId xmlns:a16="http://schemas.microsoft.com/office/drawing/2014/main" id="{94803A04-D298-5BD9-C4E8-6ACAA2B9D1EC}"/>
              </a:ext>
            </a:extLst>
          </p:cNvPr>
          <p:cNvSpPr/>
          <p:nvPr/>
        </p:nvSpPr>
        <p:spPr>
          <a:xfrm rot="-960000">
            <a:off x="1797326" y="3793434"/>
            <a:ext cx="1137478" cy="1004956"/>
          </a:xfrm>
          <a:prstGeom prst="hear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웃는 얼굴 34">
            <a:extLst>
              <a:ext uri="{FF2B5EF4-FFF2-40B4-BE49-F238E27FC236}">
                <a16:creationId xmlns:a16="http://schemas.microsoft.com/office/drawing/2014/main" id="{A5E0AA4F-A5AF-A35C-8605-76D3CD9502B9}"/>
              </a:ext>
            </a:extLst>
          </p:cNvPr>
          <p:cNvSpPr/>
          <p:nvPr/>
        </p:nvSpPr>
        <p:spPr>
          <a:xfrm>
            <a:off x="9221304" y="5024782"/>
            <a:ext cx="1148521" cy="1115391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2DF26281-E47F-77E6-1942-B26A1C310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985" b="15861"/>
          <a:stretch/>
        </p:blipFill>
        <p:spPr>
          <a:xfrm>
            <a:off x="5209483" y="2465731"/>
            <a:ext cx="783018" cy="67319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그림 39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C4033E5-0681-7F5D-FB37-4716881A4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442" y="3249819"/>
            <a:ext cx="3009900" cy="800100"/>
          </a:xfrm>
          <a:prstGeom prst="rect">
            <a:avLst/>
          </a:prstGeom>
        </p:spPr>
      </p:pic>
      <p:sp>
        <p:nvSpPr>
          <p:cNvPr id="42" name="제목 1">
            <a:extLst>
              <a:ext uri="{FF2B5EF4-FFF2-40B4-BE49-F238E27FC236}">
                <a16:creationId xmlns:a16="http://schemas.microsoft.com/office/drawing/2014/main" id="{46ACC3E1-F657-30E0-AAD0-5C60AF216FE8}"/>
              </a:ext>
            </a:extLst>
          </p:cNvPr>
          <p:cNvSpPr txBox="1">
            <a:spLocks/>
          </p:cNvSpPr>
          <p:nvPr/>
        </p:nvSpPr>
        <p:spPr>
          <a:xfrm>
            <a:off x="838200" y="401221"/>
            <a:ext cx="10515600" cy="13480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sz="6800" dirty="0">
                <a:solidFill>
                  <a:schemeClr val="bg1"/>
                </a:solidFill>
                <a:ea typeface="+mj-lt"/>
                <a:cs typeface="+mj-lt"/>
              </a:rPr>
              <a:t>도형의 </a:t>
            </a:r>
            <a:r>
              <a:rPr lang="ko-KR" sz="6800" err="1">
                <a:solidFill>
                  <a:schemeClr val="bg1"/>
                </a:solidFill>
                <a:ea typeface="+mj-lt"/>
                <a:cs typeface="+mj-lt"/>
              </a:rPr>
              <a:t>테마색</a:t>
            </a:r>
            <a:r>
              <a:rPr lang="ko-KR" sz="6800" dirty="0">
                <a:solidFill>
                  <a:schemeClr val="bg1"/>
                </a:solidFill>
                <a:ea typeface="+mj-lt"/>
                <a:cs typeface="+mj-lt"/>
              </a:rPr>
              <a:t> 지정하기</a:t>
            </a:r>
          </a:p>
        </p:txBody>
      </p:sp>
    </p:spTree>
    <p:extLst>
      <p:ext uri="{BB962C8B-B14F-4D97-AF65-F5344CB8AC3E}">
        <p14:creationId xmlns:p14="http://schemas.microsoft.com/office/powerpoint/2010/main" val="62178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352760" y="1593574"/>
            <a:ext cx="11412273" cy="4731026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1A724F92-987B-95BB-3566-86937B79DAFB}"/>
              </a:ext>
            </a:extLst>
          </p:cNvPr>
          <p:cNvSpPr txBox="1">
            <a:spLocks/>
          </p:cNvSpPr>
          <p:nvPr/>
        </p:nvSpPr>
        <p:spPr>
          <a:xfrm>
            <a:off x="838200" y="401221"/>
            <a:ext cx="10515600" cy="13480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800">
                <a:solidFill>
                  <a:schemeClr val="bg1"/>
                </a:solidFill>
                <a:ea typeface="Microsoft GothicNeo"/>
                <a:cs typeface="Microsoft GothicNeo"/>
              </a:rPr>
              <a:t>다양한 그래픽 삽입</a:t>
            </a:r>
            <a:endParaRPr lang="ko-KR" altLang="en-US" sz="6800">
              <a:solidFill>
                <a:schemeClr val="bg1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CB6A839-0B21-D002-6C99-7829C38BA7A5}"/>
              </a:ext>
            </a:extLst>
          </p:cNvPr>
          <p:cNvSpPr txBox="1">
            <a:spLocks/>
          </p:cNvSpPr>
          <p:nvPr/>
        </p:nvSpPr>
        <p:spPr>
          <a:xfrm>
            <a:off x="838200" y="2586789"/>
            <a:ext cx="10515600" cy="3590174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2400" dirty="0">
                <a:latin typeface="Malgun Gothic"/>
                <a:ea typeface="Malgun Gothic"/>
                <a:cs typeface="Microsoft GothicNeo"/>
              </a:rPr>
              <a:t>워드아트,</a:t>
            </a:r>
            <a:r>
              <a:rPr lang="ko-KR" altLang="en-US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ko-KR" sz="2400" dirty="0">
                <a:latin typeface="Malgun Gothic"/>
                <a:ea typeface="Malgun Gothic"/>
                <a:cs typeface="Microsoft GothicNeo"/>
              </a:rPr>
              <a:t>그림,</a:t>
            </a:r>
            <a:r>
              <a:rPr lang="ko-KR" altLang="en-US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ko-KR" sz="2400" dirty="0">
                <a:latin typeface="Malgun Gothic"/>
                <a:ea typeface="Malgun Gothic"/>
                <a:cs typeface="Microsoft GothicNeo"/>
              </a:rPr>
              <a:t>클립아트</a:t>
            </a:r>
          </a:p>
          <a:p>
            <a:r>
              <a:rPr lang="ko-KR" dirty="0">
                <a:latin typeface="Malgun Gothic"/>
                <a:ea typeface="Malgun Gothic"/>
                <a:cs typeface="Microsoft GothicNeo"/>
              </a:rPr>
              <a:t>여러가지 개체 삽입과 스타일을 지정해 본다</a:t>
            </a:r>
            <a:r>
              <a:rPr lang="en-US" altLang="ko-KR" dirty="0">
                <a:latin typeface="Malgun Gothic"/>
                <a:ea typeface="Malgun Gothic"/>
                <a:cs typeface="Microsoft GothicNeo"/>
              </a:rPr>
              <a:t>.</a:t>
            </a:r>
            <a:endParaRPr lang="ko-KR" altLang="en-US" dirty="0">
              <a:latin typeface="Malgun Gothic"/>
              <a:ea typeface="Malgun Gothic"/>
              <a:cs typeface="Microsoft GothicNeo"/>
            </a:endParaRPr>
          </a:p>
          <a:p>
            <a:r>
              <a:rPr lang="ko-KR" altLang="en-US" dirty="0">
                <a:latin typeface="Malgun Gothic"/>
                <a:ea typeface="Malgun Gothic"/>
                <a:cs typeface="Microsoft GothicNeo"/>
              </a:rPr>
              <a:t>메뉴의 [삽입] - [그림] - [웹 검색]</a:t>
            </a:r>
            <a:endParaRPr lang="ko-KR" dirty="0">
              <a:latin typeface="Malgun Gothic"/>
              <a:ea typeface="Malgun Gothic"/>
              <a:cs typeface="Microsoft GothicNeo"/>
            </a:endParaRPr>
          </a:p>
        </p:txBody>
      </p:sp>
      <p:pic>
        <p:nvPicPr>
          <p:cNvPr id="18" name="그림 17" descr="무료 이미지 : 분기, 과일, 잎, 식품, 생기게 하다, 플로라, 관목, 사과 나무, 꽃 피는 식물, 장미 가족, 아세로라 ...">
            <a:extLst>
              <a:ext uri="{FF2B5EF4-FFF2-40B4-BE49-F238E27FC236}">
                <a16:creationId xmlns:a16="http://schemas.microsoft.com/office/drawing/2014/main" id="{1C6D2AFA-EBB9-48F9-D177-A248CCAC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234" y="4009335"/>
            <a:ext cx="3208748" cy="249472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43DE27-C7B5-4BC1-71FF-1EAF22F6C82D}"/>
              </a:ext>
            </a:extLst>
          </p:cNvPr>
          <p:cNvSpPr txBox="1"/>
          <p:nvPr/>
        </p:nvSpPr>
        <p:spPr>
          <a:xfrm>
            <a:off x="2429565" y="5149021"/>
            <a:ext cx="25261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Microsoft GothicNeo"/>
                <a:cs typeface="Microsoft GothicNeo"/>
              </a:rPr>
              <a:t>워드 아트 </a:t>
            </a:r>
            <a:r>
              <a:rPr lang="ko-KR" altLang="en-US" err="1">
                <a:ea typeface="Microsoft GothicNeo"/>
                <a:cs typeface="Microsoft GothicNeo"/>
              </a:rPr>
              <a:t>A</a:t>
            </a:r>
            <a:r>
              <a:rPr lang="ko-KR" altLang="en-US">
                <a:ea typeface="Microsoft GothicNeo"/>
                <a:cs typeface="Microsoft GothicNeo"/>
              </a:rPr>
              <a:t> 모양 눌러서 해보기. </a:t>
            </a:r>
          </a:p>
        </p:txBody>
      </p:sp>
    </p:spTree>
    <p:extLst>
      <p:ext uri="{BB962C8B-B14F-4D97-AF65-F5344CB8AC3E}">
        <p14:creationId xmlns:p14="http://schemas.microsoft.com/office/powerpoint/2010/main" val="3900489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스마트 아트 그래프와 표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9DBFF7B-75FA-CA6B-B472-28261530B94A}"/>
              </a:ext>
            </a:extLst>
          </p:cNvPr>
          <p:cNvSpPr txBox="1">
            <a:spLocks/>
          </p:cNvSpPr>
          <p:nvPr/>
        </p:nvSpPr>
        <p:spPr>
          <a:xfrm>
            <a:off x="871330" y="1829993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>
                <a:ea typeface="Microsoft GothicNeo"/>
                <a:cs typeface="Microsoft GothicNeo"/>
              </a:rPr>
              <a:t>메뉴 [삽입] - [</a:t>
            </a:r>
            <a:r>
              <a:rPr lang="ko-KR" altLang="en-US" err="1">
                <a:ea typeface="Microsoft GothicNeo"/>
                <a:cs typeface="Microsoft GothicNeo"/>
              </a:rPr>
              <a:t>SmartArt</a:t>
            </a:r>
            <a:r>
              <a:rPr lang="ko-KR" altLang="en-US">
                <a:ea typeface="Microsoft GothicNeo"/>
                <a:cs typeface="Microsoft GothicNeo"/>
              </a:rPr>
              <a:t>]           2. </a:t>
            </a:r>
            <a:r>
              <a:rPr lang="ko-KR">
                <a:ea typeface="+mn-lt"/>
                <a:cs typeface="+mn-lt"/>
              </a:rPr>
              <a:t>메뉴 [삽입] - [표]</a:t>
            </a:r>
            <a:endParaRPr lang="ko-KR" altLang="en-US">
              <a:ea typeface="Microsoft GothicNeo"/>
              <a:cs typeface="Microsoft GothicNeo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ko-KR" altLang="en-US">
              <a:ea typeface="Microsoft GothicNeo"/>
              <a:cs typeface="Microsoft GothicNeo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ko-KR" altLang="en-US">
              <a:ea typeface="Microsoft GothicNeo"/>
              <a:cs typeface="Microsoft GothicNeo"/>
            </a:endParaRPr>
          </a:p>
          <a:p>
            <a:pPr>
              <a:buFont typeface="Arial" panose="020B0604020202020204" pitchFamily="34" charset="0"/>
              <a:buAutoNum type="arabicPeriod"/>
            </a:pPr>
            <a:endParaRPr lang="ko-KR" altLang="en-US">
              <a:ea typeface="Microsoft GothicNeo"/>
              <a:cs typeface="Microsoft GothicNeo"/>
            </a:endParaRPr>
          </a:p>
        </p:txBody>
      </p:sp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448BC9BC-38F8-44B3-8761-292EDD7D2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862598"/>
              </p:ext>
            </p:extLst>
          </p:nvPr>
        </p:nvGraphicFramePr>
        <p:xfrm>
          <a:off x="1027043" y="2572026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50468DF-A8E3-2FF1-7200-337BFE021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63984"/>
              </p:ext>
            </p:extLst>
          </p:nvPr>
        </p:nvGraphicFramePr>
        <p:xfrm>
          <a:off x="6096000" y="3158434"/>
          <a:ext cx="4896834" cy="229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278">
                  <a:extLst>
                    <a:ext uri="{9D8B030D-6E8A-4147-A177-3AD203B41FA5}">
                      <a16:colId xmlns:a16="http://schemas.microsoft.com/office/drawing/2014/main" val="61795772"/>
                    </a:ext>
                  </a:extLst>
                </a:gridCol>
                <a:gridCol w="1632278">
                  <a:extLst>
                    <a:ext uri="{9D8B030D-6E8A-4147-A177-3AD203B41FA5}">
                      <a16:colId xmlns:a16="http://schemas.microsoft.com/office/drawing/2014/main" val="8825877"/>
                    </a:ext>
                  </a:extLst>
                </a:gridCol>
                <a:gridCol w="1632278">
                  <a:extLst>
                    <a:ext uri="{9D8B030D-6E8A-4147-A177-3AD203B41FA5}">
                      <a16:colId xmlns:a16="http://schemas.microsoft.com/office/drawing/2014/main" val="3982333051"/>
                    </a:ext>
                  </a:extLst>
                </a:gridCol>
              </a:tblGrid>
              <a:tr h="7650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다양한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표를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만들어 봐요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693444"/>
                  </a:ext>
                </a:extLst>
              </a:tr>
              <a:tr h="76507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669342"/>
                  </a:ext>
                </a:extLst>
              </a:tr>
              <a:tr h="76507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635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59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화면 전환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8AE5F03A-05DE-2AFB-107A-365C1AAFADCC}"/>
              </a:ext>
            </a:extLst>
          </p:cNvPr>
          <p:cNvSpPr txBox="1">
            <a:spLocks/>
          </p:cNvSpPr>
          <p:nvPr/>
        </p:nvSpPr>
        <p:spPr>
          <a:xfrm>
            <a:off x="750515" y="2287595"/>
            <a:ext cx="4243589" cy="3320668"/>
          </a:xfrm>
          <a:prstGeom prst="rect">
            <a:avLst/>
          </a:prstGeom>
        </p:spPr>
        <p:txBody>
          <a:bodyPr lIns="109728" tIns="109728" rIns="109728" bIns="9144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ko-KR" sz="2400" dirty="0">
                <a:latin typeface="Malgun Gothic"/>
                <a:ea typeface="Malgun Gothic"/>
              </a:rPr>
              <a:t>슬라이드보기로 다양한 화면전환을 만들어본다</a:t>
            </a:r>
            <a:r>
              <a:rPr lang="en-US" altLang="ko-KR" sz="2400" dirty="0">
                <a:latin typeface="Malgun Gothic"/>
                <a:ea typeface="Malgun Gothic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현재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 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페이지에서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 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다음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페이지로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전환될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때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다양한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효과를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넣어봅니다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sz="2400">
              <a:latin typeface="Malgun Gothic"/>
              <a:ea typeface="Malgun Gothic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메뉴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 - [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전환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] -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다양한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기능</a:t>
            </a:r>
            <a:r>
              <a:rPr lang="en-US" altLang="ko-KR" sz="2400" dirty="0">
                <a:latin typeface="Malgun Gothic"/>
                <a:ea typeface="Malgun Gothic"/>
                <a:cs typeface="Microsoft GothicNeo"/>
              </a:rPr>
              <a:t> </a:t>
            </a:r>
            <a:r>
              <a:rPr lang="en-US" altLang="ko-KR" sz="2400" dirty="0" err="1">
                <a:latin typeface="Malgun Gothic"/>
                <a:ea typeface="Malgun Gothic"/>
                <a:cs typeface="Microsoft GothicNeo"/>
              </a:rPr>
              <a:t>효과</a:t>
            </a:r>
            <a:endParaRPr lang="en-US" altLang="ko-KR" sz="2400" dirty="0">
              <a:latin typeface="Malgun Gothic"/>
              <a:ea typeface="Malgun Gothic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Malgun Gothic"/>
                <a:ea typeface="Malgun Gothic"/>
                <a:cs typeface="Microsoft GothicNeo"/>
              </a:rPr>
              <a:t>페이지마다</a:t>
            </a:r>
            <a:r>
              <a:rPr lang="en-US" sz="2200" dirty="0">
                <a:latin typeface="Malgun Gothic"/>
                <a:ea typeface="Malgun Gothic"/>
                <a:cs typeface="Microsoft GothicNeo"/>
              </a:rPr>
              <a:t> </a:t>
            </a:r>
            <a:r>
              <a:rPr lang="en-US" sz="2200" dirty="0" err="1">
                <a:latin typeface="Malgun Gothic"/>
                <a:ea typeface="Malgun Gothic"/>
                <a:cs typeface="Microsoft GothicNeo"/>
              </a:rPr>
              <a:t>다르게</a:t>
            </a:r>
            <a:r>
              <a:rPr lang="en-US" sz="2200" dirty="0">
                <a:latin typeface="Malgun Gothic"/>
                <a:ea typeface="Malgun Gothic"/>
                <a:cs typeface="Microsoft GothicNeo"/>
              </a:rPr>
              <a:t> </a:t>
            </a:r>
            <a:r>
              <a:rPr lang="en-US" sz="2200" dirty="0" err="1">
                <a:latin typeface="Malgun Gothic"/>
                <a:ea typeface="Malgun Gothic"/>
                <a:cs typeface="Microsoft GothicNeo"/>
              </a:rPr>
              <a:t>적용가능</a:t>
            </a:r>
            <a:endParaRPr lang="en-US" altLang="ko-KR" sz="2400" dirty="0" err="1">
              <a:latin typeface="Malgun Gothic"/>
              <a:ea typeface="Malgun Gothic"/>
              <a:cs typeface="Microsoft GothicNeo"/>
            </a:endParaRPr>
          </a:p>
        </p:txBody>
      </p:sp>
      <p:pic>
        <p:nvPicPr>
          <p:cNvPr id="34" name="그림 3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C8FB80EA-B1D2-64D7-24FC-0AB3AD4BA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26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113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애니메이션</a:t>
            </a:r>
          </a:p>
        </p:txBody>
      </p:sp>
      <p:pic>
        <p:nvPicPr>
          <p:cNvPr id="4" name="그림 3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1AF9D1D5-8C15-B474-6251-A801983A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84" y="253559"/>
            <a:ext cx="5142191" cy="5953318"/>
          </a:xfrm>
          <a:custGeom>
            <a:avLst/>
            <a:gdLst>
              <a:gd name="connsiteX0" fmla="*/ 0 w 5142191"/>
              <a:gd name="connsiteY0" fmla="*/ 0 h 5953318"/>
              <a:gd name="connsiteX1" fmla="*/ 642774 w 5142191"/>
              <a:gd name="connsiteY1" fmla="*/ 0 h 5953318"/>
              <a:gd name="connsiteX2" fmla="*/ 1285548 w 5142191"/>
              <a:gd name="connsiteY2" fmla="*/ 0 h 5953318"/>
              <a:gd name="connsiteX3" fmla="*/ 1979744 w 5142191"/>
              <a:gd name="connsiteY3" fmla="*/ 0 h 5953318"/>
              <a:gd name="connsiteX4" fmla="*/ 2622517 w 5142191"/>
              <a:gd name="connsiteY4" fmla="*/ 0 h 5953318"/>
              <a:gd name="connsiteX5" fmla="*/ 3213869 w 5142191"/>
              <a:gd name="connsiteY5" fmla="*/ 0 h 5953318"/>
              <a:gd name="connsiteX6" fmla="*/ 3805221 w 5142191"/>
              <a:gd name="connsiteY6" fmla="*/ 0 h 5953318"/>
              <a:gd name="connsiteX7" fmla="*/ 4345151 w 5142191"/>
              <a:gd name="connsiteY7" fmla="*/ 0 h 5953318"/>
              <a:gd name="connsiteX8" fmla="*/ 5142191 w 5142191"/>
              <a:gd name="connsiteY8" fmla="*/ 0 h 5953318"/>
              <a:gd name="connsiteX9" fmla="*/ 5142191 w 5142191"/>
              <a:gd name="connsiteY9" fmla="*/ 780546 h 5953318"/>
              <a:gd name="connsiteX10" fmla="*/ 5142191 w 5142191"/>
              <a:gd name="connsiteY10" fmla="*/ 1501559 h 5953318"/>
              <a:gd name="connsiteX11" fmla="*/ 5142191 w 5142191"/>
              <a:gd name="connsiteY11" fmla="*/ 2103506 h 5953318"/>
              <a:gd name="connsiteX12" fmla="*/ 5142191 w 5142191"/>
              <a:gd name="connsiteY12" fmla="*/ 2586386 h 5953318"/>
              <a:gd name="connsiteX13" fmla="*/ 5142191 w 5142191"/>
              <a:gd name="connsiteY13" fmla="*/ 3128799 h 5953318"/>
              <a:gd name="connsiteX14" fmla="*/ 5142191 w 5142191"/>
              <a:gd name="connsiteY14" fmla="*/ 3909345 h 5953318"/>
              <a:gd name="connsiteX15" fmla="*/ 5142191 w 5142191"/>
              <a:gd name="connsiteY15" fmla="*/ 4570825 h 5953318"/>
              <a:gd name="connsiteX16" fmla="*/ 5142191 w 5142191"/>
              <a:gd name="connsiteY16" fmla="*/ 5113239 h 5953318"/>
              <a:gd name="connsiteX17" fmla="*/ 5142191 w 5142191"/>
              <a:gd name="connsiteY17" fmla="*/ 5953318 h 5953318"/>
              <a:gd name="connsiteX18" fmla="*/ 4396573 w 5142191"/>
              <a:gd name="connsiteY18" fmla="*/ 5953318 h 5953318"/>
              <a:gd name="connsiteX19" fmla="*/ 3650956 w 5142191"/>
              <a:gd name="connsiteY19" fmla="*/ 5953318 h 5953318"/>
              <a:gd name="connsiteX20" fmla="*/ 3059604 w 5142191"/>
              <a:gd name="connsiteY20" fmla="*/ 5953318 h 5953318"/>
              <a:gd name="connsiteX21" fmla="*/ 2519674 w 5142191"/>
              <a:gd name="connsiteY21" fmla="*/ 5953318 h 5953318"/>
              <a:gd name="connsiteX22" fmla="*/ 1928322 w 5142191"/>
              <a:gd name="connsiteY22" fmla="*/ 5953318 h 5953318"/>
              <a:gd name="connsiteX23" fmla="*/ 1388392 w 5142191"/>
              <a:gd name="connsiteY23" fmla="*/ 5953318 h 5953318"/>
              <a:gd name="connsiteX24" fmla="*/ 642774 w 5142191"/>
              <a:gd name="connsiteY24" fmla="*/ 5953318 h 5953318"/>
              <a:gd name="connsiteX25" fmla="*/ 0 w 5142191"/>
              <a:gd name="connsiteY25" fmla="*/ 5953318 h 5953318"/>
              <a:gd name="connsiteX26" fmla="*/ 0 w 5142191"/>
              <a:gd name="connsiteY26" fmla="*/ 5172772 h 5953318"/>
              <a:gd name="connsiteX27" fmla="*/ 0 w 5142191"/>
              <a:gd name="connsiteY27" fmla="*/ 4392226 h 5953318"/>
              <a:gd name="connsiteX28" fmla="*/ 0 w 5142191"/>
              <a:gd name="connsiteY28" fmla="*/ 3671213 h 5953318"/>
              <a:gd name="connsiteX29" fmla="*/ 0 w 5142191"/>
              <a:gd name="connsiteY29" fmla="*/ 3128799 h 5953318"/>
              <a:gd name="connsiteX30" fmla="*/ 0 w 5142191"/>
              <a:gd name="connsiteY30" fmla="*/ 2645919 h 5953318"/>
              <a:gd name="connsiteX31" fmla="*/ 0 w 5142191"/>
              <a:gd name="connsiteY31" fmla="*/ 2103506 h 5953318"/>
              <a:gd name="connsiteX32" fmla="*/ 0 w 5142191"/>
              <a:gd name="connsiteY32" fmla="*/ 1442026 h 5953318"/>
              <a:gd name="connsiteX33" fmla="*/ 0 w 5142191"/>
              <a:gd name="connsiteY33" fmla="*/ 899612 h 5953318"/>
              <a:gd name="connsiteX34" fmla="*/ 0 w 5142191"/>
              <a:gd name="connsiteY34" fmla="*/ 0 h 595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42191" h="5953318" fill="none" extrusionOk="0">
                <a:moveTo>
                  <a:pt x="0" y="0"/>
                </a:moveTo>
                <a:cubicBezTo>
                  <a:pt x="150342" y="5465"/>
                  <a:pt x="368889" y="31093"/>
                  <a:pt x="642774" y="0"/>
                </a:cubicBezTo>
                <a:cubicBezTo>
                  <a:pt x="916659" y="-31093"/>
                  <a:pt x="1026020" y="-28165"/>
                  <a:pt x="1285548" y="0"/>
                </a:cubicBezTo>
                <a:cubicBezTo>
                  <a:pt x="1545076" y="28165"/>
                  <a:pt x="1752620" y="-27805"/>
                  <a:pt x="1979744" y="0"/>
                </a:cubicBezTo>
                <a:cubicBezTo>
                  <a:pt x="2206868" y="27805"/>
                  <a:pt x="2386420" y="3984"/>
                  <a:pt x="2622517" y="0"/>
                </a:cubicBezTo>
                <a:cubicBezTo>
                  <a:pt x="2858614" y="-3984"/>
                  <a:pt x="3055694" y="-20686"/>
                  <a:pt x="3213869" y="0"/>
                </a:cubicBezTo>
                <a:cubicBezTo>
                  <a:pt x="3372044" y="20686"/>
                  <a:pt x="3543344" y="3665"/>
                  <a:pt x="3805221" y="0"/>
                </a:cubicBezTo>
                <a:cubicBezTo>
                  <a:pt x="4067098" y="-3665"/>
                  <a:pt x="4082828" y="-16857"/>
                  <a:pt x="4345151" y="0"/>
                </a:cubicBezTo>
                <a:cubicBezTo>
                  <a:pt x="4607474" y="16857"/>
                  <a:pt x="4947323" y="-37136"/>
                  <a:pt x="5142191" y="0"/>
                </a:cubicBezTo>
                <a:cubicBezTo>
                  <a:pt x="5127113" y="302262"/>
                  <a:pt x="5149273" y="600799"/>
                  <a:pt x="5142191" y="780546"/>
                </a:cubicBezTo>
                <a:cubicBezTo>
                  <a:pt x="5135109" y="960293"/>
                  <a:pt x="5150749" y="1179670"/>
                  <a:pt x="5142191" y="1501559"/>
                </a:cubicBezTo>
                <a:cubicBezTo>
                  <a:pt x="5133633" y="1823448"/>
                  <a:pt x="5140765" y="1850113"/>
                  <a:pt x="5142191" y="2103506"/>
                </a:cubicBezTo>
                <a:cubicBezTo>
                  <a:pt x="5143617" y="2356899"/>
                  <a:pt x="5141618" y="2367208"/>
                  <a:pt x="5142191" y="2586386"/>
                </a:cubicBezTo>
                <a:cubicBezTo>
                  <a:pt x="5142764" y="2805564"/>
                  <a:pt x="5119240" y="2987640"/>
                  <a:pt x="5142191" y="3128799"/>
                </a:cubicBezTo>
                <a:cubicBezTo>
                  <a:pt x="5165142" y="3269958"/>
                  <a:pt x="5142692" y="3667488"/>
                  <a:pt x="5142191" y="3909345"/>
                </a:cubicBezTo>
                <a:cubicBezTo>
                  <a:pt x="5141690" y="4151202"/>
                  <a:pt x="5129512" y="4399777"/>
                  <a:pt x="5142191" y="4570825"/>
                </a:cubicBezTo>
                <a:cubicBezTo>
                  <a:pt x="5154870" y="4741873"/>
                  <a:pt x="5155968" y="4879807"/>
                  <a:pt x="5142191" y="5113239"/>
                </a:cubicBezTo>
                <a:cubicBezTo>
                  <a:pt x="5128414" y="5346671"/>
                  <a:pt x="5117957" y="5595724"/>
                  <a:pt x="5142191" y="5953318"/>
                </a:cubicBezTo>
                <a:cubicBezTo>
                  <a:pt x="4790825" y="5961266"/>
                  <a:pt x="4561112" y="5936786"/>
                  <a:pt x="4396573" y="5953318"/>
                </a:cubicBezTo>
                <a:cubicBezTo>
                  <a:pt x="4232034" y="5969850"/>
                  <a:pt x="3815246" y="5979676"/>
                  <a:pt x="3650956" y="5953318"/>
                </a:cubicBezTo>
                <a:cubicBezTo>
                  <a:pt x="3486666" y="5926960"/>
                  <a:pt x="3228029" y="5943600"/>
                  <a:pt x="3059604" y="5953318"/>
                </a:cubicBezTo>
                <a:cubicBezTo>
                  <a:pt x="2891179" y="5963036"/>
                  <a:pt x="2787202" y="5970230"/>
                  <a:pt x="2519674" y="5953318"/>
                </a:cubicBezTo>
                <a:cubicBezTo>
                  <a:pt x="2252146" y="5936407"/>
                  <a:pt x="2067359" y="5935085"/>
                  <a:pt x="1928322" y="5953318"/>
                </a:cubicBezTo>
                <a:cubicBezTo>
                  <a:pt x="1789285" y="5971551"/>
                  <a:pt x="1610420" y="5970162"/>
                  <a:pt x="1388392" y="5953318"/>
                </a:cubicBezTo>
                <a:cubicBezTo>
                  <a:pt x="1166364" y="5936475"/>
                  <a:pt x="880875" y="5954608"/>
                  <a:pt x="642774" y="5953318"/>
                </a:cubicBezTo>
                <a:cubicBezTo>
                  <a:pt x="404673" y="5952028"/>
                  <a:pt x="143763" y="5951283"/>
                  <a:pt x="0" y="5953318"/>
                </a:cubicBezTo>
                <a:cubicBezTo>
                  <a:pt x="-23578" y="5599300"/>
                  <a:pt x="-22950" y="5380980"/>
                  <a:pt x="0" y="5172772"/>
                </a:cubicBezTo>
                <a:cubicBezTo>
                  <a:pt x="22950" y="4964564"/>
                  <a:pt x="15698" y="4753922"/>
                  <a:pt x="0" y="4392226"/>
                </a:cubicBezTo>
                <a:cubicBezTo>
                  <a:pt x="-15698" y="4030530"/>
                  <a:pt x="24039" y="3846717"/>
                  <a:pt x="0" y="3671213"/>
                </a:cubicBezTo>
                <a:cubicBezTo>
                  <a:pt x="-24039" y="3495709"/>
                  <a:pt x="-26499" y="3329437"/>
                  <a:pt x="0" y="3128799"/>
                </a:cubicBezTo>
                <a:cubicBezTo>
                  <a:pt x="26499" y="2928161"/>
                  <a:pt x="10262" y="2862000"/>
                  <a:pt x="0" y="2645919"/>
                </a:cubicBezTo>
                <a:cubicBezTo>
                  <a:pt x="-10262" y="2429838"/>
                  <a:pt x="-3844" y="2316849"/>
                  <a:pt x="0" y="2103506"/>
                </a:cubicBezTo>
                <a:cubicBezTo>
                  <a:pt x="3844" y="1890163"/>
                  <a:pt x="-12909" y="1716298"/>
                  <a:pt x="0" y="1442026"/>
                </a:cubicBezTo>
                <a:cubicBezTo>
                  <a:pt x="12909" y="1167754"/>
                  <a:pt x="10997" y="1079820"/>
                  <a:pt x="0" y="899612"/>
                </a:cubicBezTo>
                <a:cubicBezTo>
                  <a:pt x="-10997" y="719404"/>
                  <a:pt x="23993" y="298244"/>
                  <a:pt x="0" y="0"/>
                </a:cubicBezTo>
                <a:close/>
              </a:path>
              <a:path w="5142191" h="5953318" stroke="0" extrusionOk="0">
                <a:moveTo>
                  <a:pt x="0" y="0"/>
                </a:moveTo>
                <a:cubicBezTo>
                  <a:pt x="108732" y="16811"/>
                  <a:pt x="275416" y="24845"/>
                  <a:pt x="539930" y="0"/>
                </a:cubicBezTo>
                <a:cubicBezTo>
                  <a:pt x="804444" y="-24845"/>
                  <a:pt x="798014" y="6022"/>
                  <a:pt x="1028438" y="0"/>
                </a:cubicBezTo>
                <a:cubicBezTo>
                  <a:pt x="1258862" y="-6022"/>
                  <a:pt x="1335864" y="-12843"/>
                  <a:pt x="1619790" y="0"/>
                </a:cubicBezTo>
                <a:cubicBezTo>
                  <a:pt x="1903716" y="12843"/>
                  <a:pt x="1969921" y="22841"/>
                  <a:pt x="2313986" y="0"/>
                </a:cubicBezTo>
                <a:cubicBezTo>
                  <a:pt x="2658051" y="-22841"/>
                  <a:pt x="2814386" y="3791"/>
                  <a:pt x="2956760" y="0"/>
                </a:cubicBezTo>
                <a:cubicBezTo>
                  <a:pt x="3099134" y="-3791"/>
                  <a:pt x="3331643" y="-20794"/>
                  <a:pt x="3496690" y="0"/>
                </a:cubicBezTo>
                <a:cubicBezTo>
                  <a:pt x="3661737" y="20794"/>
                  <a:pt x="3852196" y="16844"/>
                  <a:pt x="3985198" y="0"/>
                </a:cubicBezTo>
                <a:cubicBezTo>
                  <a:pt x="4118200" y="-16844"/>
                  <a:pt x="4811434" y="-48190"/>
                  <a:pt x="5142191" y="0"/>
                </a:cubicBezTo>
                <a:cubicBezTo>
                  <a:pt x="5122806" y="218472"/>
                  <a:pt x="5147355" y="481444"/>
                  <a:pt x="5142191" y="601947"/>
                </a:cubicBezTo>
                <a:cubicBezTo>
                  <a:pt x="5137027" y="722450"/>
                  <a:pt x="5145178" y="1049400"/>
                  <a:pt x="5142191" y="1263426"/>
                </a:cubicBezTo>
                <a:cubicBezTo>
                  <a:pt x="5139204" y="1477452"/>
                  <a:pt x="5162760" y="1744238"/>
                  <a:pt x="5142191" y="1865373"/>
                </a:cubicBezTo>
                <a:cubicBezTo>
                  <a:pt x="5121622" y="1986508"/>
                  <a:pt x="5177842" y="2248761"/>
                  <a:pt x="5142191" y="2586386"/>
                </a:cubicBezTo>
                <a:cubicBezTo>
                  <a:pt x="5106540" y="2924011"/>
                  <a:pt x="5169683" y="2936112"/>
                  <a:pt x="5142191" y="3247866"/>
                </a:cubicBezTo>
                <a:cubicBezTo>
                  <a:pt x="5114699" y="3559620"/>
                  <a:pt x="5154138" y="3625700"/>
                  <a:pt x="5142191" y="3909345"/>
                </a:cubicBezTo>
                <a:cubicBezTo>
                  <a:pt x="5130244" y="4192990"/>
                  <a:pt x="5158410" y="4173739"/>
                  <a:pt x="5142191" y="4392226"/>
                </a:cubicBezTo>
                <a:cubicBezTo>
                  <a:pt x="5125972" y="4610713"/>
                  <a:pt x="5137066" y="4749754"/>
                  <a:pt x="5142191" y="4934639"/>
                </a:cubicBezTo>
                <a:cubicBezTo>
                  <a:pt x="5147316" y="5119524"/>
                  <a:pt x="5158907" y="5700634"/>
                  <a:pt x="5142191" y="5953318"/>
                </a:cubicBezTo>
                <a:cubicBezTo>
                  <a:pt x="4971926" y="5925931"/>
                  <a:pt x="4726343" y="5977339"/>
                  <a:pt x="4499417" y="5953318"/>
                </a:cubicBezTo>
                <a:cubicBezTo>
                  <a:pt x="4272491" y="5929297"/>
                  <a:pt x="4114284" y="5969769"/>
                  <a:pt x="4010909" y="5953318"/>
                </a:cubicBezTo>
                <a:cubicBezTo>
                  <a:pt x="3907534" y="5936867"/>
                  <a:pt x="3657966" y="5953773"/>
                  <a:pt x="3368135" y="5953318"/>
                </a:cubicBezTo>
                <a:cubicBezTo>
                  <a:pt x="3078304" y="5952863"/>
                  <a:pt x="3011471" y="5941425"/>
                  <a:pt x="2879627" y="5953318"/>
                </a:cubicBezTo>
                <a:cubicBezTo>
                  <a:pt x="2747783" y="5965211"/>
                  <a:pt x="2550915" y="5956476"/>
                  <a:pt x="2339697" y="5953318"/>
                </a:cubicBezTo>
                <a:cubicBezTo>
                  <a:pt x="2128479" y="5950161"/>
                  <a:pt x="1977199" y="5961489"/>
                  <a:pt x="1645501" y="5953318"/>
                </a:cubicBezTo>
                <a:cubicBezTo>
                  <a:pt x="1313803" y="5945147"/>
                  <a:pt x="1341516" y="5949450"/>
                  <a:pt x="1105571" y="5953318"/>
                </a:cubicBezTo>
                <a:cubicBezTo>
                  <a:pt x="869626" y="5957187"/>
                  <a:pt x="432308" y="5915926"/>
                  <a:pt x="0" y="5953318"/>
                </a:cubicBezTo>
                <a:cubicBezTo>
                  <a:pt x="-19749" y="5629585"/>
                  <a:pt x="-26936" y="5616114"/>
                  <a:pt x="0" y="5291838"/>
                </a:cubicBezTo>
                <a:cubicBezTo>
                  <a:pt x="26936" y="4967562"/>
                  <a:pt x="-18748" y="4856893"/>
                  <a:pt x="0" y="4511292"/>
                </a:cubicBezTo>
                <a:cubicBezTo>
                  <a:pt x="18748" y="4165691"/>
                  <a:pt x="21306" y="4106068"/>
                  <a:pt x="0" y="3968879"/>
                </a:cubicBezTo>
                <a:cubicBezTo>
                  <a:pt x="-21306" y="3831690"/>
                  <a:pt x="-21394" y="3573992"/>
                  <a:pt x="0" y="3307399"/>
                </a:cubicBezTo>
                <a:cubicBezTo>
                  <a:pt x="21394" y="3040806"/>
                  <a:pt x="-32313" y="2834247"/>
                  <a:pt x="0" y="2526853"/>
                </a:cubicBezTo>
                <a:cubicBezTo>
                  <a:pt x="32313" y="2219459"/>
                  <a:pt x="23866" y="2078388"/>
                  <a:pt x="0" y="1805840"/>
                </a:cubicBezTo>
                <a:cubicBezTo>
                  <a:pt x="-23866" y="1533292"/>
                  <a:pt x="18617" y="1549165"/>
                  <a:pt x="0" y="1322960"/>
                </a:cubicBezTo>
                <a:cubicBezTo>
                  <a:pt x="-18617" y="1096755"/>
                  <a:pt x="-11357" y="910993"/>
                  <a:pt x="0" y="661480"/>
                </a:cubicBezTo>
                <a:cubicBezTo>
                  <a:pt x="11357" y="411967"/>
                  <a:pt x="-14578" y="21036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94238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6E4CD08-C715-3F13-46B5-936ABEFEC153}"/>
              </a:ext>
            </a:extLst>
          </p:cNvPr>
          <p:cNvSpPr txBox="1">
            <a:spLocks/>
          </p:cNvSpPr>
          <p:nvPr/>
        </p:nvSpPr>
        <p:spPr>
          <a:xfrm>
            <a:off x="641979" y="2329600"/>
            <a:ext cx="4818888" cy="3547872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Microsoft GothicNeo"/>
                <a:cs typeface="Microsoft GothicNeo"/>
              </a:rPr>
              <a:t>메뉴 - [애니메이션] 안의</a:t>
            </a:r>
          </a:p>
          <a:p>
            <a:pPr marL="0" indent="0">
              <a:buNone/>
            </a:pPr>
            <a:r>
              <a:rPr lang="ko-KR" altLang="en-US" dirty="0">
                <a:ea typeface="Microsoft GothicNeo"/>
                <a:cs typeface="Microsoft GothicNeo"/>
              </a:rPr>
              <a:t>다양한 기능을 추가해 봅니다.</a:t>
            </a:r>
          </a:p>
        </p:txBody>
      </p:sp>
    </p:spTree>
    <p:extLst>
      <p:ext uri="{BB962C8B-B14F-4D97-AF65-F5344CB8AC3E}">
        <p14:creationId xmlns:p14="http://schemas.microsoft.com/office/powerpoint/2010/main" val="5117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46F91-78CD-41D6-28E9-A2093683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재미있는 애니메이션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12C38-6B9E-60F1-7A91-8798AFF0C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>
            <a:normAutofit/>
          </a:bodyPr>
          <a:lstStyle/>
          <a:p>
            <a:r>
              <a:rPr lang="ko-KR" altLang="en-US" dirty="0">
                <a:solidFill>
                  <a:srgbClr val="00B050"/>
                </a:solidFill>
                <a:ea typeface="Microsoft GothicNeo"/>
                <a:cs typeface="Microsoft GothicNeo"/>
              </a:rPr>
              <a:t>글자, 도형, 이미지 모든 것에 애니메이션 효과를 넣어봅니다.</a:t>
            </a:r>
          </a:p>
          <a:p>
            <a:endParaRPr lang="ko-KR" altLang="en-US">
              <a:ea typeface="Microsoft GothicNeo"/>
              <a:cs typeface="Microsoft GothicNeo"/>
            </a:endParaRPr>
          </a:p>
          <a:p>
            <a:endParaRPr lang="ko-KR" altLang="en-US">
              <a:ea typeface="Microsoft GothicNeo"/>
              <a:cs typeface="Microsoft GothicNeo"/>
            </a:endParaRPr>
          </a:p>
        </p:txBody>
      </p:sp>
      <p:pic>
        <p:nvPicPr>
          <p:cNvPr id="6" name="그래픽 5" descr="풍선을 가진 아이 단색으로 채워진">
            <a:extLst>
              <a:ext uri="{FF2B5EF4-FFF2-40B4-BE49-F238E27FC236}">
                <a16:creationId xmlns:a16="http://schemas.microsoft.com/office/drawing/2014/main" id="{3021BBAC-E161-AC4E-4573-3A12EA1F6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sp>
        <p:nvSpPr>
          <p:cNvPr id="5" name="두루마리 모양: 가로로 말림 4">
            <a:extLst>
              <a:ext uri="{FF2B5EF4-FFF2-40B4-BE49-F238E27FC236}">
                <a16:creationId xmlns:a16="http://schemas.microsoft.com/office/drawing/2014/main" id="{EFC3AEC7-230F-7C27-280E-0F82B02BC48F}"/>
              </a:ext>
            </a:extLst>
          </p:cNvPr>
          <p:cNvSpPr/>
          <p:nvPr/>
        </p:nvSpPr>
        <p:spPr>
          <a:xfrm>
            <a:off x="5468278" y="4038399"/>
            <a:ext cx="3357217" cy="2142434"/>
          </a:xfrm>
          <a:prstGeom prst="horizontalScroll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도형에도 적용</a:t>
            </a:r>
          </a:p>
        </p:txBody>
      </p:sp>
      <p:pic>
        <p:nvPicPr>
          <p:cNvPr id="7" name="그림 6" descr="인형, 장난감, 만화 영화, 스탠딩이(가) 표시된 사진&#10;&#10;자동 생성된 설명">
            <a:extLst>
              <a:ext uri="{FF2B5EF4-FFF2-40B4-BE49-F238E27FC236}">
                <a16:creationId xmlns:a16="http://schemas.microsoft.com/office/drawing/2014/main" id="{12F89671-E2AF-CBF1-F341-CC1780E64E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13775" r="30417" b="3079"/>
          <a:stretch/>
        </p:blipFill>
        <p:spPr>
          <a:xfrm>
            <a:off x="9154472" y="2523860"/>
            <a:ext cx="2025650" cy="3801493"/>
          </a:xfrm>
          <a:prstGeom prst="rect">
            <a:avLst/>
          </a:prstGeom>
        </p:spPr>
      </p:pic>
      <p:pic>
        <p:nvPicPr>
          <p:cNvPr id="9" name="그래픽 8" descr="풍선을 가진 아이 단색으로 채워진">
            <a:extLst>
              <a:ext uri="{FF2B5EF4-FFF2-40B4-BE49-F238E27FC236}">
                <a16:creationId xmlns:a16="http://schemas.microsoft.com/office/drawing/2014/main" id="{5CB376B6-B7AA-CDD3-F7E4-84F37CED9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3374" y="2704548"/>
            <a:ext cx="914400" cy="914400"/>
          </a:xfrm>
          <a:prstGeom prst="rect">
            <a:avLst/>
          </a:prstGeom>
        </p:spPr>
      </p:pic>
      <p:pic>
        <p:nvPicPr>
          <p:cNvPr id="11" name="그래픽 10" descr="풍선을 가진 아이 단색으로 채워진">
            <a:extLst>
              <a:ext uri="{FF2B5EF4-FFF2-40B4-BE49-F238E27FC236}">
                <a16:creationId xmlns:a16="http://schemas.microsoft.com/office/drawing/2014/main" id="{2125CEC7-8DBB-E6CD-017B-460945733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6470" y="2945296"/>
            <a:ext cx="914400" cy="914400"/>
          </a:xfrm>
          <a:prstGeom prst="rect">
            <a:avLst/>
          </a:prstGeom>
        </p:spPr>
      </p:pic>
      <p:pic>
        <p:nvPicPr>
          <p:cNvPr id="8" name="그림 7" descr="실내, 벽, 애완동물, 테디 베어이(가) 표시된 사진&#10;&#10;자동 생성된 설명">
            <a:extLst>
              <a:ext uri="{FF2B5EF4-FFF2-40B4-BE49-F238E27FC236}">
                <a16:creationId xmlns:a16="http://schemas.microsoft.com/office/drawing/2014/main" id="{A6256463-2C03-730A-9581-B51C576451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005" t="33533" r="15599" b="3921"/>
          <a:stretch/>
        </p:blipFill>
        <p:spPr>
          <a:xfrm>
            <a:off x="1336226" y="2950006"/>
            <a:ext cx="3079241" cy="30585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703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Microsoft GothicNeo"/>
                <a:cs typeface="Microsoft GothicNeo"/>
              </a:rPr>
              <a:t>애니메이션 속성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71CDB045-80C8-8C4C-DAC7-93281BBC0E30}"/>
              </a:ext>
            </a:extLst>
          </p:cNvPr>
          <p:cNvSpPr txBox="1">
            <a:spLocks/>
          </p:cNvSpPr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ko-KR" altLang="en-US" dirty="0">
                <a:ea typeface="Microsoft GothicNeo"/>
                <a:cs typeface="Microsoft GothicNeo"/>
              </a:rPr>
              <a:t>오른쪽 [애니메이션] 창의 시간을 올리고 내려보세요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ko-KR" altLang="en-US" dirty="0">
                <a:ea typeface="Microsoft GothicNeo"/>
                <a:cs typeface="Microsoft GothicNeo"/>
              </a:rPr>
              <a:t>시작, 지연 등의 속성도 눌러봅시다. 효과를 언제 적용할지 이전효과 다음에, 클릭할 때 선택.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ko-KR" altLang="en-US" dirty="0">
                <a:ea typeface="Microsoft GothicNeo"/>
                <a:cs typeface="Microsoft GothicNeo"/>
              </a:rPr>
              <a:t>[미리보기] 또는  [슬라이드쇼] [현재 슬라이드]</a:t>
            </a:r>
            <a:r>
              <a:rPr lang="ko-KR" altLang="en-US" dirty="0" err="1">
                <a:ea typeface="Microsoft GothicNeo"/>
                <a:cs typeface="Microsoft GothicNeo"/>
              </a:rPr>
              <a:t>부터</a:t>
            </a:r>
            <a:r>
              <a:rPr lang="ko-KR" altLang="en-US" dirty="0">
                <a:ea typeface="Microsoft GothicNeo"/>
                <a:cs typeface="Microsoft GothicNeo"/>
              </a:rPr>
              <a:t> 보기.</a:t>
            </a:r>
          </a:p>
        </p:txBody>
      </p:sp>
      <p:pic>
        <p:nvPicPr>
          <p:cNvPr id="8" name="내용 개체 틀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9263902-7665-D1EE-4B7E-A99BD30C3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271" y="651123"/>
            <a:ext cx="3449652" cy="5566797"/>
          </a:xfrm>
          <a:custGeom>
            <a:avLst/>
            <a:gdLst>
              <a:gd name="connsiteX0" fmla="*/ 0 w 3449652"/>
              <a:gd name="connsiteY0" fmla="*/ 0 h 5566797"/>
              <a:gd name="connsiteX1" fmla="*/ 655434 w 3449652"/>
              <a:gd name="connsiteY1" fmla="*/ 0 h 5566797"/>
              <a:gd name="connsiteX2" fmla="*/ 1414357 w 3449652"/>
              <a:gd name="connsiteY2" fmla="*/ 0 h 5566797"/>
              <a:gd name="connsiteX3" fmla="*/ 2035295 w 3449652"/>
              <a:gd name="connsiteY3" fmla="*/ 0 h 5566797"/>
              <a:gd name="connsiteX4" fmla="*/ 2725225 w 3449652"/>
              <a:gd name="connsiteY4" fmla="*/ 0 h 5566797"/>
              <a:gd name="connsiteX5" fmla="*/ 3449652 w 3449652"/>
              <a:gd name="connsiteY5" fmla="*/ 0 h 5566797"/>
              <a:gd name="connsiteX6" fmla="*/ 3449652 w 3449652"/>
              <a:gd name="connsiteY6" fmla="*/ 695850 h 5566797"/>
              <a:gd name="connsiteX7" fmla="*/ 3449652 w 3449652"/>
              <a:gd name="connsiteY7" fmla="*/ 1447367 h 5566797"/>
              <a:gd name="connsiteX8" fmla="*/ 3449652 w 3449652"/>
              <a:gd name="connsiteY8" fmla="*/ 2031881 h 5566797"/>
              <a:gd name="connsiteX9" fmla="*/ 3449652 w 3449652"/>
              <a:gd name="connsiteY9" fmla="*/ 2616395 h 5566797"/>
              <a:gd name="connsiteX10" fmla="*/ 3449652 w 3449652"/>
              <a:gd name="connsiteY10" fmla="*/ 3367912 h 5566797"/>
              <a:gd name="connsiteX11" fmla="*/ 3449652 w 3449652"/>
              <a:gd name="connsiteY11" fmla="*/ 4063762 h 5566797"/>
              <a:gd name="connsiteX12" fmla="*/ 3449652 w 3449652"/>
              <a:gd name="connsiteY12" fmla="*/ 4703943 h 5566797"/>
              <a:gd name="connsiteX13" fmla="*/ 3449652 w 3449652"/>
              <a:gd name="connsiteY13" fmla="*/ 5566797 h 5566797"/>
              <a:gd name="connsiteX14" fmla="*/ 2725225 w 3449652"/>
              <a:gd name="connsiteY14" fmla="*/ 5566797 h 5566797"/>
              <a:gd name="connsiteX15" fmla="*/ 2104288 w 3449652"/>
              <a:gd name="connsiteY15" fmla="*/ 5566797 h 5566797"/>
              <a:gd name="connsiteX16" fmla="*/ 1483350 w 3449652"/>
              <a:gd name="connsiteY16" fmla="*/ 5566797 h 5566797"/>
              <a:gd name="connsiteX17" fmla="*/ 724427 w 3449652"/>
              <a:gd name="connsiteY17" fmla="*/ 5566797 h 5566797"/>
              <a:gd name="connsiteX18" fmla="*/ 0 w 3449652"/>
              <a:gd name="connsiteY18" fmla="*/ 5566797 h 5566797"/>
              <a:gd name="connsiteX19" fmla="*/ 0 w 3449652"/>
              <a:gd name="connsiteY19" fmla="*/ 4982283 h 5566797"/>
              <a:gd name="connsiteX20" fmla="*/ 0 w 3449652"/>
              <a:gd name="connsiteY20" fmla="*/ 4175098 h 5566797"/>
              <a:gd name="connsiteX21" fmla="*/ 0 w 3449652"/>
              <a:gd name="connsiteY21" fmla="*/ 3646252 h 5566797"/>
              <a:gd name="connsiteX22" fmla="*/ 0 w 3449652"/>
              <a:gd name="connsiteY22" fmla="*/ 2894734 h 5566797"/>
              <a:gd name="connsiteX23" fmla="*/ 0 w 3449652"/>
              <a:gd name="connsiteY23" fmla="*/ 2310221 h 5566797"/>
              <a:gd name="connsiteX24" fmla="*/ 0 w 3449652"/>
              <a:gd name="connsiteY24" fmla="*/ 1725707 h 5566797"/>
              <a:gd name="connsiteX25" fmla="*/ 0 w 3449652"/>
              <a:gd name="connsiteY25" fmla="*/ 974189 h 5566797"/>
              <a:gd name="connsiteX26" fmla="*/ 0 w 3449652"/>
              <a:gd name="connsiteY26" fmla="*/ 0 h 556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49652" h="5566797" fill="none" extrusionOk="0">
                <a:moveTo>
                  <a:pt x="0" y="0"/>
                </a:moveTo>
                <a:cubicBezTo>
                  <a:pt x="245082" y="-6205"/>
                  <a:pt x="420816" y="-27487"/>
                  <a:pt x="655434" y="0"/>
                </a:cubicBezTo>
                <a:cubicBezTo>
                  <a:pt x="890052" y="27487"/>
                  <a:pt x="1221548" y="-33835"/>
                  <a:pt x="1414357" y="0"/>
                </a:cubicBezTo>
                <a:cubicBezTo>
                  <a:pt x="1607166" y="33835"/>
                  <a:pt x="1780372" y="8936"/>
                  <a:pt x="2035295" y="0"/>
                </a:cubicBezTo>
                <a:cubicBezTo>
                  <a:pt x="2290218" y="-8936"/>
                  <a:pt x="2399858" y="19838"/>
                  <a:pt x="2725225" y="0"/>
                </a:cubicBezTo>
                <a:cubicBezTo>
                  <a:pt x="3050592" y="-19838"/>
                  <a:pt x="3102783" y="11741"/>
                  <a:pt x="3449652" y="0"/>
                </a:cubicBezTo>
                <a:cubicBezTo>
                  <a:pt x="3463833" y="287129"/>
                  <a:pt x="3479139" y="522258"/>
                  <a:pt x="3449652" y="695850"/>
                </a:cubicBezTo>
                <a:cubicBezTo>
                  <a:pt x="3420166" y="869442"/>
                  <a:pt x="3456777" y="1159188"/>
                  <a:pt x="3449652" y="1447367"/>
                </a:cubicBezTo>
                <a:cubicBezTo>
                  <a:pt x="3442527" y="1735546"/>
                  <a:pt x="3472011" y="1791306"/>
                  <a:pt x="3449652" y="2031881"/>
                </a:cubicBezTo>
                <a:cubicBezTo>
                  <a:pt x="3427293" y="2272456"/>
                  <a:pt x="3426122" y="2391247"/>
                  <a:pt x="3449652" y="2616395"/>
                </a:cubicBezTo>
                <a:cubicBezTo>
                  <a:pt x="3473182" y="2841543"/>
                  <a:pt x="3437405" y="3209880"/>
                  <a:pt x="3449652" y="3367912"/>
                </a:cubicBezTo>
                <a:cubicBezTo>
                  <a:pt x="3461899" y="3525944"/>
                  <a:pt x="3448323" y="3917545"/>
                  <a:pt x="3449652" y="4063762"/>
                </a:cubicBezTo>
                <a:cubicBezTo>
                  <a:pt x="3450982" y="4209979"/>
                  <a:pt x="3421446" y="4399320"/>
                  <a:pt x="3449652" y="4703943"/>
                </a:cubicBezTo>
                <a:cubicBezTo>
                  <a:pt x="3477858" y="5008566"/>
                  <a:pt x="3428203" y="5253795"/>
                  <a:pt x="3449652" y="5566797"/>
                </a:cubicBezTo>
                <a:cubicBezTo>
                  <a:pt x="3102602" y="5576046"/>
                  <a:pt x="3025375" y="5597579"/>
                  <a:pt x="2725225" y="5566797"/>
                </a:cubicBezTo>
                <a:cubicBezTo>
                  <a:pt x="2425075" y="5536015"/>
                  <a:pt x="2402774" y="5572960"/>
                  <a:pt x="2104288" y="5566797"/>
                </a:cubicBezTo>
                <a:cubicBezTo>
                  <a:pt x="1805802" y="5560634"/>
                  <a:pt x="1662637" y="5589729"/>
                  <a:pt x="1483350" y="5566797"/>
                </a:cubicBezTo>
                <a:cubicBezTo>
                  <a:pt x="1304063" y="5543865"/>
                  <a:pt x="1008615" y="5586847"/>
                  <a:pt x="724427" y="5566797"/>
                </a:cubicBezTo>
                <a:cubicBezTo>
                  <a:pt x="440239" y="5546747"/>
                  <a:pt x="339318" y="5577104"/>
                  <a:pt x="0" y="5566797"/>
                </a:cubicBezTo>
                <a:cubicBezTo>
                  <a:pt x="-12181" y="5279712"/>
                  <a:pt x="-19610" y="5208012"/>
                  <a:pt x="0" y="4982283"/>
                </a:cubicBezTo>
                <a:cubicBezTo>
                  <a:pt x="19610" y="4756554"/>
                  <a:pt x="20076" y="4452616"/>
                  <a:pt x="0" y="4175098"/>
                </a:cubicBezTo>
                <a:cubicBezTo>
                  <a:pt x="-20076" y="3897581"/>
                  <a:pt x="7527" y="3753845"/>
                  <a:pt x="0" y="3646252"/>
                </a:cubicBezTo>
                <a:cubicBezTo>
                  <a:pt x="-7527" y="3538659"/>
                  <a:pt x="29560" y="3262559"/>
                  <a:pt x="0" y="2894734"/>
                </a:cubicBezTo>
                <a:cubicBezTo>
                  <a:pt x="-29560" y="2526909"/>
                  <a:pt x="6743" y="2431490"/>
                  <a:pt x="0" y="2310221"/>
                </a:cubicBezTo>
                <a:cubicBezTo>
                  <a:pt x="-6743" y="2188952"/>
                  <a:pt x="7528" y="1850551"/>
                  <a:pt x="0" y="1725707"/>
                </a:cubicBezTo>
                <a:cubicBezTo>
                  <a:pt x="-7528" y="1600863"/>
                  <a:pt x="-21837" y="1304898"/>
                  <a:pt x="0" y="974189"/>
                </a:cubicBezTo>
                <a:cubicBezTo>
                  <a:pt x="21837" y="643480"/>
                  <a:pt x="-8479" y="223183"/>
                  <a:pt x="0" y="0"/>
                </a:cubicBezTo>
                <a:close/>
              </a:path>
              <a:path w="3449652" h="5566797" stroke="0" extrusionOk="0">
                <a:moveTo>
                  <a:pt x="0" y="0"/>
                </a:moveTo>
                <a:cubicBezTo>
                  <a:pt x="161932" y="5343"/>
                  <a:pt x="440911" y="-7133"/>
                  <a:pt x="724427" y="0"/>
                </a:cubicBezTo>
                <a:cubicBezTo>
                  <a:pt x="1007943" y="7133"/>
                  <a:pt x="1059628" y="3203"/>
                  <a:pt x="1379861" y="0"/>
                </a:cubicBezTo>
                <a:cubicBezTo>
                  <a:pt x="1700094" y="-3203"/>
                  <a:pt x="1842853" y="-14155"/>
                  <a:pt x="1966302" y="0"/>
                </a:cubicBezTo>
                <a:cubicBezTo>
                  <a:pt x="2089751" y="14155"/>
                  <a:pt x="2517871" y="2537"/>
                  <a:pt x="2656232" y="0"/>
                </a:cubicBezTo>
                <a:cubicBezTo>
                  <a:pt x="2794593" y="-2537"/>
                  <a:pt x="3073141" y="-8233"/>
                  <a:pt x="3449652" y="0"/>
                </a:cubicBezTo>
                <a:cubicBezTo>
                  <a:pt x="3461389" y="190903"/>
                  <a:pt x="3462499" y="352399"/>
                  <a:pt x="3449652" y="528846"/>
                </a:cubicBezTo>
                <a:cubicBezTo>
                  <a:pt x="3436805" y="705293"/>
                  <a:pt x="3455139" y="964189"/>
                  <a:pt x="3449652" y="1224695"/>
                </a:cubicBezTo>
                <a:cubicBezTo>
                  <a:pt x="3444165" y="1485201"/>
                  <a:pt x="3480427" y="1824616"/>
                  <a:pt x="3449652" y="2031881"/>
                </a:cubicBezTo>
                <a:cubicBezTo>
                  <a:pt x="3418877" y="2239146"/>
                  <a:pt x="3421373" y="2386755"/>
                  <a:pt x="3449652" y="2672063"/>
                </a:cubicBezTo>
                <a:cubicBezTo>
                  <a:pt x="3477931" y="2957371"/>
                  <a:pt x="3428072" y="3123429"/>
                  <a:pt x="3449652" y="3256576"/>
                </a:cubicBezTo>
                <a:cubicBezTo>
                  <a:pt x="3471232" y="3389723"/>
                  <a:pt x="3472930" y="3603127"/>
                  <a:pt x="3449652" y="3896758"/>
                </a:cubicBezTo>
                <a:cubicBezTo>
                  <a:pt x="3426374" y="4190389"/>
                  <a:pt x="3423570" y="4245767"/>
                  <a:pt x="3449652" y="4425604"/>
                </a:cubicBezTo>
                <a:cubicBezTo>
                  <a:pt x="3475734" y="4605441"/>
                  <a:pt x="3449266" y="4694567"/>
                  <a:pt x="3449652" y="4954449"/>
                </a:cubicBezTo>
                <a:cubicBezTo>
                  <a:pt x="3450038" y="5214331"/>
                  <a:pt x="3443362" y="5371835"/>
                  <a:pt x="3449652" y="5566797"/>
                </a:cubicBezTo>
                <a:cubicBezTo>
                  <a:pt x="3184337" y="5568396"/>
                  <a:pt x="2979633" y="5533918"/>
                  <a:pt x="2759722" y="5566797"/>
                </a:cubicBezTo>
                <a:cubicBezTo>
                  <a:pt x="2539811" y="5599677"/>
                  <a:pt x="2308557" y="5562806"/>
                  <a:pt x="2104288" y="5566797"/>
                </a:cubicBezTo>
                <a:cubicBezTo>
                  <a:pt x="1900019" y="5570788"/>
                  <a:pt x="1687306" y="5564926"/>
                  <a:pt x="1483350" y="5566797"/>
                </a:cubicBezTo>
                <a:cubicBezTo>
                  <a:pt x="1279394" y="5568668"/>
                  <a:pt x="954709" y="5575517"/>
                  <a:pt x="758923" y="5566797"/>
                </a:cubicBezTo>
                <a:cubicBezTo>
                  <a:pt x="563137" y="5558077"/>
                  <a:pt x="315694" y="5540908"/>
                  <a:pt x="0" y="5566797"/>
                </a:cubicBezTo>
                <a:cubicBezTo>
                  <a:pt x="-30308" y="5374655"/>
                  <a:pt x="16595" y="5098062"/>
                  <a:pt x="0" y="4926615"/>
                </a:cubicBezTo>
                <a:cubicBezTo>
                  <a:pt x="-16595" y="4755168"/>
                  <a:pt x="19989" y="4464310"/>
                  <a:pt x="0" y="4342102"/>
                </a:cubicBezTo>
                <a:cubicBezTo>
                  <a:pt x="-19989" y="4219894"/>
                  <a:pt x="-22548" y="4031055"/>
                  <a:pt x="0" y="3813256"/>
                </a:cubicBezTo>
                <a:cubicBezTo>
                  <a:pt x="22548" y="3595457"/>
                  <a:pt x="-11142" y="3396558"/>
                  <a:pt x="0" y="3117406"/>
                </a:cubicBezTo>
                <a:cubicBezTo>
                  <a:pt x="11142" y="2838254"/>
                  <a:pt x="15209" y="2717746"/>
                  <a:pt x="0" y="2365889"/>
                </a:cubicBezTo>
                <a:cubicBezTo>
                  <a:pt x="-15209" y="2014032"/>
                  <a:pt x="16866" y="1949367"/>
                  <a:pt x="0" y="1781375"/>
                </a:cubicBezTo>
                <a:cubicBezTo>
                  <a:pt x="-16866" y="1613383"/>
                  <a:pt x="10183" y="1263875"/>
                  <a:pt x="0" y="974189"/>
                </a:cubicBezTo>
                <a:cubicBezTo>
                  <a:pt x="-10183" y="684503"/>
                  <a:pt x="-2910" y="404216"/>
                  <a:pt x="0" y="0"/>
                </a:cubicBezTo>
                <a:close/>
              </a:path>
            </a:pathLst>
          </a:custGeom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75781708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8955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sz="6000" dirty="0">
                <a:solidFill>
                  <a:schemeClr val="bg1"/>
                </a:solidFill>
                <a:ea typeface="+mj-lt"/>
                <a:cs typeface="+mj-lt"/>
              </a:rPr>
              <a:t>테마와 슬라이드 마스터</a:t>
            </a:r>
            <a:endParaRPr lang="ko-KR" sz="6000" dirty="0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4DFF381-3015-3381-A7B1-E7101FF04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35" y="1876927"/>
            <a:ext cx="6903720" cy="41422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54EAC0-4781-E2B0-3CBE-1D7062E4F424}"/>
              </a:ext>
            </a:extLst>
          </p:cNvPr>
          <p:cNvSpPr txBox="1"/>
          <p:nvPr/>
        </p:nvSpPr>
        <p:spPr>
          <a:xfrm>
            <a:off x="483152" y="3285434"/>
            <a:ext cx="4017065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ko-KR" sz="2400" dirty="0">
                <a:latin typeface="Arial"/>
                <a:cs typeface="Arial"/>
              </a:rPr>
              <a:t>다양한 테마를 선택해봐요.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ko-KR" sz="2400" dirty="0">
                <a:latin typeface="Arial"/>
                <a:cs typeface="Arial"/>
              </a:rPr>
              <a:t>메뉴 [디자인]에서</a:t>
            </a:r>
            <a:r>
              <a:rPr lang="ko-KR" altLang="en-US" sz="2400" dirty="0">
                <a:latin typeface="Arial"/>
                <a:cs typeface="Arial"/>
              </a:rPr>
              <a:t> </a:t>
            </a:r>
            <a:r>
              <a:rPr lang="en-US" altLang="ko-KR" sz="2400" dirty="0">
                <a:latin typeface="Arial"/>
                <a:cs typeface="Arial"/>
              </a:rPr>
              <a:t>[</a:t>
            </a:r>
            <a:r>
              <a:rPr lang="ko-KR" altLang="en-US" sz="2400" dirty="0">
                <a:latin typeface="Arial"/>
                <a:cs typeface="Arial"/>
              </a:rPr>
              <a:t>테마</a:t>
            </a:r>
            <a:r>
              <a:rPr lang="en-US" altLang="ko-KR" sz="2400" dirty="0">
                <a:latin typeface="Arial"/>
                <a:cs typeface="Arial"/>
              </a:rPr>
              <a:t>]</a:t>
            </a:r>
            <a:r>
              <a:rPr lang="ko-KR" altLang="en-US" sz="2400" dirty="0" err="1">
                <a:latin typeface="Arial"/>
                <a:cs typeface="Arial"/>
              </a:rPr>
              <a:t>를</a:t>
            </a:r>
            <a:r>
              <a:rPr lang="ko-KR" sz="2400" dirty="0">
                <a:latin typeface="Arial"/>
                <a:cs typeface="Arial"/>
              </a:rPr>
              <a:t> 적용해보기.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592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37999" y="2486419"/>
            <a:ext cx="5447380" cy="794445"/>
            <a:chOff x="0" y="0"/>
            <a:chExt cx="2980829" cy="434723"/>
          </a:xfrm>
          <a:solidFill>
            <a:srgbClr val="203864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980829" cy="434723"/>
            </a:xfrm>
            <a:custGeom>
              <a:avLst/>
              <a:gdLst/>
              <a:ahLst/>
              <a:cxnLst/>
              <a:rect l="l" t="t" r="r" b="b"/>
              <a:pathLst>
                <a:path w="2980829" h="434723">
                  <a:moveTo>
                    <a:pt x="0" y="0"/>
                  </a:moveTo>
                  <a:lnTo>
                    <a:pt x="2980829" y="0"/>
                  </a:lnTo>
                  <a:lnTo>
                    <a:pt x="2980829" y="434723"/>
                  </a:lnTo>
                  <a:lnTo>
                    <a:pt x="0" y="434723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38000" y="1332832"/>
            <a:ext cx="3282637" cy="427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DM Sans Bold"/>
              </a:rPr>
              <a:t>Facilitator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M Sans Bold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6933" y="2642341"/>
            <a:ext cx="4989067" cy="482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630" rtl="0" eaLnBrk="1" fontAlgn="auto" latinLnBrk="0" hangingPunct="1">
              <a:lnSpc>
                <a:spcPts val="3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박미란 교수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M Sans 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0087" y="4267360"/>
            <a:ext cx="6517179" cy="1670394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>
              <a:lnSpc>
                <a:spcPts val="2239"/>
              </a:lnSpc>
              <a:defRPr/>
            </a:pPr>
            <a:r>
              <a:rPr lang="ko-KR" altLang="en-US" sz="1600" dirty="0">
                <a:solidFill>
                  <a:srgbClr val="787878"/>
                </a:solidFill>
                <a:ea typeface="+mn-lt"/>
                <a:cs typeface="+mn-lt"/>
              </a:rPr>
              <a:t>강의분야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 : HTML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ea typeface="+mn-lt"/>
                <a:cs typeface="+mn-lt"/>
              </a:rPr>
              <a:t>, 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CSS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ea typeface="+mn-lt"/>
                <a:cs typeface="+mn-lt"/>
              </a:rPr>
              <a:t>, 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JAVASCRIPT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ea typeface="+mn-lt"/>
                <a:cs typeface="+mn-lt"/>
              </a:rPr>
              <a:t>,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 Database, Python,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ea typeface="+mn-lt"/>
                <a:cs typeface="+mn-lt"/>
              </a:rPr>
              <a:t> </a:t>
            </a:r>
            <a:r>
              <a:rPr lang="en-US" sz="1600" dirty="0">
                <a:solidFill>
                  <a:srgbClr val="787878"/>
                </a:solidFill>
                <a:ea typeface="+mn-lt"/>
                <a:cs typeface="+mn-lt"/>
              </a:rPr>
              <a:t>JAVA,                               photoshop, web site frontend,</a:t>
            </a:r>
            <a:r>
              <a:rPr lang="en-US" altLang="ko-KR" sz="1600" dirty="0">
                <a:solidFill>
                  <a:srgbClr val="787878"/>
                </a:solidFill>
                <a:ea typeface="+mn-lt"/>
                <a:cs typeface="+mn-lt"/>
              </a:rPr>
              <a:t> OA, </a:t>
            </a:r>
            <a:r>
              <a:rPr lang="en-US" altLang="ko-KR" sz="1600" dirty="0" err="1">
                <a:solidFill>
                  <a:srgbClr val="787878"/>
                </a:solidFill>
                <a:ea typeface="+mn-lt"/>
                <a:cs typeface="+mn-lt"/>
              </a:rPr>
              <a:t>정보처리기사</a:t>
            </a:r>
            <a:r>
              <a:rPr lang="en-US" altLang="ko-KR" sz="1600" dirty="0">
                <a:solidFill>
                  <a:srgbClr val="787878"/>
                </a:solidFill>
                <a:ea typeface="+mn-lt"/>
                <a:cs typeface="+mn-lt"/>
              </a:rPr>
              <a:t> </a:t>
            </a:r>
            <a:r>
              <a:rPr lang="en-US" altLang="ko-KR" sz="1600" dirty="0" err="1">
                <a:solidFill>
                  <a:srgbClr val="787878"/>
                </a:solidFill>
                <a:ea typeface="+mn-lt"/>
                <a:cs typeface="+mn-lt"/>
              </a:rPr>
              <a:t>자격증</a:t>
            </a:r>
            <a:endParaRPr lang="en-US" altLang="ko-KR" sz="1600" dirty="0">
              <a:solidFill>
                <a:srgbClr val="787878"/>
              </a:solidFill>
              <a:ea typeface="+mn-lt"/>
              <a:cs typeface="+mn-lt"/>
            </a:endParaRPr>
          </a:p>
          <a:p>
            <a:pPr defTabSz="609630">
              <a:lnSpc>
                <a:spcPts val="2239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강의경력 : 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에이콘아카데미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 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아이티글로벌인재교육원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한빛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ENI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defTabSz="609630">
              <a:lnSpc>
                <a:spcPts val="2239"/>
              </a:lnSpc>
              <a:defRPr/>
            </a:pP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현장경력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: 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우리은행, 기업은행,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새마을금고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defTabSz="609630">
              <a:lnSpc>
                <a:spcPts val="2239"/>
              </a:lnSpc>
              <a:defRPr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     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트라이글로우픽쳐스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, 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</a:t>
            </a:r>
            <a:r>
              <a:rPr 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클레버소프트</a:t>
            </a:r>
            <a:endParaRPr lang="en-US" sz="1600" dirty="0" err="1">
              <a:solidFill>
                <a:schemeClr val="tx1">
                  <a:lumMod val="50000"/>
                  <a:lumOff val="50000"/>
                </a:schemeClr>
              </a:solidFill>
              <a:ea typeface="Microsoft GothicNeo"/>
              <a:cs typeface="Microsoft GothicNe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37999" y="3422650"/>
            <a:ext cx="517844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2000" err="1">
                <a:latin typeface="Microsoft GothicNeo"/>
                <a:ea typeface="Microsoft GothicNeo"/>
                <a:cs typeface="Microsoft GothicNeo"/>
              </a:rPr>
              <a:t>렉스아카데미</a:t>
            </a: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sz="2000" dirty="0">
                <a:latin typeface="Microsoft GothicNeo"/>
                <a:ea typeface="Microsoft GothicNeo"/>
                <a:cs typeface="Microsoft GothicNeo"/>
              </a:rPr>
              <a:t>OA</a:t>
            </a: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전문교수</a:t>
            </a:r>
            <a:endParaRPr lang="en-US" sz="2000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ACF9BA80-4D81-9B8A-E32E-E3D40DD4E238}"/>
              </a:ext>
            </a:extLst>
          </p:cNvPr>
          <p:cNvSpPr/>
          <p:nvPr/>
        </p:nvSpPr>
        <p:spPr>
          <a:xfrm rot="5446791">
            <a:off x="7383926" y="577141"/>
            <a:ext cx="7940149" cy="5976767"/>
          </a:xfrm>
          <a:custGeom>
            <a:avLst/>
            <a:gdLst/>
            <a:ahLst/>
            <a:cxnLst/>
            <a:rect l="l" t="t" r="r" b="b"/>
            <a:pathLst>
              <a:path w="11910223" h="8965150">
                <a:moveTo>
                  <a:pt x="0" y="0"/>
                </a:moveTo>
                <a:lnTo>
                  <a:pt x="11910223" y="0"/>
                </a:lnTo>
                <a:lnTo>
                  <a:pt x="11910223" y="8965150"/>
                </a:lnTo>
                <a:lnTo>
                  <a:pt x="0" y="896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8ABA0539-8ED3-C491-A0C3-34826FB00AD0}"/>
              </a:ext>
            </a:extLst>
          </p:cNvPr>
          <p:cNvSpPr/>
          <p:nvPr/>
        </p:nvSpPr>
        <p:spPr>
          <a:xfrm rot="5446791">
            <a:off x="9570440" y="1021997"/>
            <a:ext cx="7940149" cy="5976767"/>
          </a:xfrm>
          <a:custGeom>
            <a:avLst/>
            <a:gdLst/>
            <a:ahLst/>
            <a:cxnLst/>
            <a:rect l="l" t="t" r="r" b="b"/>
            <a:pathLst>
              <a:path w="11910223" h="8965150">
                <a:moveTo>
                  <a:pt x="0" y="0"/>
                </a:moveTo>
                <a:lnTo>
                  <a:pt x="11910223" y="0"/>
                </a:lnTo>
                <a:lnTo>
                  <a:pt x="11910223" y="8965149"/>
                </a:lnTo>
                <a:lnTo>
                  <a:pt x="0" y="89651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 descr="인간의 얼굴, 사람, 인물사진, 미소이(가) 표시된 사진&#10;&#10;자동 생성된 설명">
            <a:extLst>
              <a:ext uri="{FF2B5EF4-FFF2-40B4-BE49-F238E27FC236}">
                <a16:creationId xmlns:a16="http://schemas.microsoft.com/office/drawing/2014/main" id="{A1B9434C-DD8D-217A-E18A-244D27E18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04" r="7341" b="276"/>
          <a:stretch/>
        </p:blipFill>
        <p:spPr>
          <a:xfrm>
            <a:off x="8309381" y="1791442"/>
            <a:ext cx="3430206" cy="41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0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06CD60-C800-9372-6A2A-5F7CC1B9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6100"/>
              <a:t>회사의 로고나 아이콘을 넣어보기</a:t>
            </a:r>
            <a:r>
              <a:rPr lang="en-US" altLang="ko-KR" sz="6100"/>
              <a:t>.</a:t>
            </a:r>
          </a:p>
        </p:txBody>
      </p:sp>
      <p:sp>
        <p:nvSpPr>
          <p:cNvPr id="21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906E9-1B2C-6A34-05A7-86BEB4A895AC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/>
              <a:t>이 곳에 마우스를 올려보면</a:t>
            </a: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/>
              <a:t>[</a:t>
            </a:r>
            <a:r>
              <a:rPr lang="ko-KR" altLang="en-US"/>
              <a:t>아이콘 삽입</a:t>
            </a:r>
            <a:r>
              <a:rPr lang="en-US" altLang="ko-KR"/>
              <a:t>] </a:t>
            </a:r>
            <a:r>
              <a:rPr lang="ko-KR" altLang="en-US"/>
              <a:t>이라는 글자가 나와요</a:t>
            </a:r>
            <a:r>
              <a:rPr lang="en-US" altLang="ko-KR"/>
              <a:t>.</a:t>
            </a:r>
          </a:p>
        </p:txBody>
      </p:sp>
      <p:pic>
        <p:nvPicPr>
          <p:cNvPr id="6" name="그림 5" descr="한국야쿠르트 '㈜hy'로 사명 변경…새 CI 제정 - 식품음료신문">
            <a:extLst>
              <a:ext uri="{FF2B5EF4-FFF2-40B4-BE49-F238E27FC236}">
                <a16:creationId xmlns:a16="http://schemas.microsoft.com/office/drawing/2014/main" id="{C6AD9E6E-4F82-2351-BCFA-D3E5248B9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" t="3175" r="9319"/>
          <a:stretch/>
        </p:blipFill>
        <p:spPr>
          <a:xfrm>
            <a:off x="8148984" y="-11044"/>
            <a:ext cx="4044845" cy="4046230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4" name="내용 개체 틀 3" descr="도표, 디자인, 평면도, 종이접기이(가) 표시된 사진&#10;&#10;자동 생성된 설명">
            <a:extLst>
              <a:ext uri="{FF2B5EF4-FFF2-40B4-BE49-F238E27FC236}">
                <a16:creationId xmlns:a16="http://schemas.microsoft.com/office/drawing/2014/main" id="{E556C7C8-3B32-8E00-A6AD-1FA4AA699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482" r="1" b="6342"/>
          <a:stretch/>
        </p:blipFill>
        <p:spPr>
          <a:xfrm>
            <a:off x="1021312" y="3854195"/>
            <a:ext cx="4047645" cy="2495811"/>
          </a:xfrm>
          <a:custGeom>
            <a:avLst/>
            <a:gdLst>
              <a:gd name="connsiteX0" fmla="*/ 2441891 w 4047645"/>
              <a:gd name="connsiteY0" fmla="*/ 4 h 2495811"/>
              <a:gd name="connsiteX1" fmla="*/ 2584383 w 4047645"/>
              <a:gd name="connsiteY1" fmla="*/ 4428 h 2495811"/>
              <a:gd name="connsiteX2" fmla="*/ 3065367 w 4047645"/>
              <a:gd name="connsiteY2" fmla="*/ 14222 h 2495811"/>
              <a:gd name="connsiteX3" fmla="*/ 3452568 w 4047645"/>
              <a:gd name="connsiteY3" fmla="*/ 9782 h 2495811"/>
              <a:gd name="connsiteX4" fmla="*/ 3813712 w 4047645"/>
              <a:gd name="connsiteY4" fmla="*/ 19315 h 2495811"/>
              <a:gd name="connsiteX5" fmla="*/ 3956758 w 4047645"/>
              <a:gd name="connsiteY5" fmla="*/ 13177 h 2495811"/>
              <a:gd name="connsiteX6" fmla="*/ 4047645 w 4047645"/>
              <a:gd name="connsiteY6" fmla="*/ 9696 h 2495811"/>
              <a:gd name="connsiteX7" fmla="*/ 4047645 w 4047645"/>
              <a:gd name="connsiteY7" fmla="*/ 581502 h 2495811"/>
              <a:gd name="connsiteX8" fmla="*/ 4047645 w 4047645"/>
              <a:gd name="connsiteY8" fmla="*/ 1252754 h 2495811"/>
              <a:gd name="connsiteX9" fmla="*/ 4047645 w 4047645"/>
              <a:gd name="connsiteY9" fmla="*/ 1924005 h 2495811"/>
              <a:gd name="connsiteX10" fmla="*/ 4047645 w 4047645"/>
              <a:gd name="connsiteY10" fmla="*/ 2495811 h 2495811"/>
              <a:gd name="connsiteX11" fmla="*/ 3297344 w 4047645"/>
              <a:gd name="connsiteY11" fmla="*/ 2495811 h 2495811"/>
              <a:gd name="connsiteX12" fmla="*/ 2707822 w 4047645"/>
              <a:gd name="connsiteY12" fmla="*/ 2495811 h 2495811"/>
              <a:gd name="connsiteX13" fmla="*/ 2078106 w 4047645"/>
              <a:gd name="connsiteY13" fmla="*/ 2495811 h 2495811"/>
              <a:gd name="connsiteX14" fmla="*/ 1327805 w 4047645"/>
              <a:gd name="connsiteY14" fmla="*/ 2495811 h 2495811"/>
              <a:gd name="connsiteX15" fmla="*/ 778478 w 4047645"/>
              <a:gd name="connsiteY15" fmla="*/ 2495811 h 2495811"/>
              <a:gd name="connsiteX16" fmla="*/ 28177 w 4047645"/>
              <a:gd name="connsiteY16" fmla="*/ 2495811 h 2495811"/>
              <a:gd name="connsiteX17" fmla="*/ 28782 w 4047645"/>
              <a:gd name="connsiteY17" fmla="*/ 2485852 h 2495811"/>
              <a:gd name="connsiteX18" fmla="*/ 38157 w 4047645"/>
              <a:gd name="connsiteY18" fmla="*/ 2124521 h 2495811"/>
              <a:gd name="connsiteX19" fmla="*/ 39171 w 4047645"/>
              <a:gd name="connsiteY19" fmla="*/ 2109417 h 2495811"/>
              <a:gd name="connsiteX20" fmla="*/ 18899 w 4047645"/>
              <a:gd name="connsiteY20" fmla="*/ 1770550 h 2495811"/>
              <a:gd name="connsiteX21" fmla="*/ 14084 w 4047645"/>
              <a:gd name="connsiteY21" fmla="*/ 1738440 h 2495811"/>
              <a:gd name="connsiteX22" fmla="*/ 26754 w 4047645"/>
              <a:gd name="connsiteY22" fmla="*/ 1448181 h 2495811"/>
              <a:gd name="connsiteX23" fmla="*/ 43478 w 4047645"/>
              <a:gd name="connsiteY23" fmla="*/ 1270498 h 2495811"/>
              <a:gd name="connsiteX24" fmla="*/ 56147 w 4047645"/>
              <a:gd name="connsiteY24" fmla="*/ 1181656 h 2495811"/>
              <a:gd name="connsiteX25" fmla="*/ 18139 w 4047645"/>
              <a:gd name="connsiteY25" fmla="*/ 972244 h 2495811"/>
              <a:gd name="connsiteX26" fmla="*/ 2429 w 4047645"/>
              <a:gd name="connsiteY26" fmla="*/ 860811 h 2495811"/>
              <a:gd name="connsiteX27" fmla="*/ 26754 w 4047645"/>
              <a:gd name="connsiteY27" fmla="*/ 682112 h 2495811"/>
              <a:gd name="connsiteX28" fmla="*/ 20039 w 4047645"/>
              <a:gd name="connsiteY28" fmla="*/ 555195 h 2495811"/>
              <a:gd name="connsiteX29" fmla="*/ 26121 w 4047645"/>
              <a:gd name="connsiteY29" fmla="*/ 306946 h 2495811"/>
              <a:gd name="connsiteX30" fmla="*/ 37270 w 4047645"/>
              <a:gd name="connsiteY30" fmla="*/ 208585 h 2495811"/>
              <a:gd name="connsiteX31" fmla="*/ 42971 w 4047645"/>
              <a:gd name="connsiteY31" fmla="*/ 36360 h 2495811"/>
              <a:gd name="connsiteX32" fmla="*/ 38853 w 4047645"/>
              <a:gd name="connsiteY32" fmla="*/ 8429 h 2495811"/>
              <a:gd name="connsiteX33" fmla="*/ 56649 w 4047645"/>
              <a:gd name="connsiteY33" fmla="*/ 7824 h 2495811"/>
              <a:gd name="connsiteX34" fmla="*/ 518087 w 4047645"/>
              <a:gd name="connsiteY34" fmla="*/ 17748 h 2495811"/>
              <a:gd name="connsiteX35" fmla="*/ 843809 w 4047645"/>
              <a:gd name="connsiteY35" fmla="*/ 14092 h 2495811"/>
              <a:gd name="connsiteX36" fmla="*/ 1439065 w 4047645"/>
              <a:gd name="connsiteY36" fmla="*/ 21666 h 2495811"/>
              <a:gd name="connsiteX37" fmla="*/ 2015050 w 4047645"/>
              <a:gd name="connsiteY37" fmla="*/ 17487 h 2495811"/>
              <a:gd name="connsiteX38" fmla="*/ 2441891 w 4047645"/>
              <a:gd name="connsiteY38" fmla="*/ 4 h 249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047645" h="2495811" fill="none" extrusionOk="0">
                <a:moveTo>
                  <a:pt x="2441891" y="4"/>
                </a:moveTo>
                <a:cubicBezTo>
                  <a:pt x="2501114" y="1660"/>
                  <a:pt x="2533854" y="6323"/>
                  <a:pt x="2584383" y="4428"/>
                </a:cubicBezTo>
                <a:cubicBezTo>
                  <a:pt x="2726887" y="27158"/>
                  <a:pt x="2913324" y="22051"/>
                  <a:pt x="3065367" y="14222"/>
                </a:cubicBezTo>
                <a:cubicBezTo>
                  <a:pt x="3185050" y="14961"/>
                  <a:pt x="3337678" y="-17343"/>
                  <a:pt x="3452568" y="9782"/>
                </a:cubicBezTo>
                <a:cubicBezTo>
                  <a:pt x="3565777" y="28075"/>
                  <a:pt x="3680567" y="1672"/>
                  <a:pt x="3813712" y="19315"/>
                </a:cubicBezTo>
                <a:cubicBezTo>
                  <a:pt x="3857439" y="16369"/>
                  <a:pt x="3902057" y="15622"/>
                  <a:pt x="3956758" y="13177"/>
                </a:cubicBezTo>
                <a:cubicBezTo>
                  <a:pt x="3993107" y="11175"/>
                  <a:pt x="4028926" y="14419"/>
                  <a:pt x="4047645" y="9696"/>
                </a:cubicBezTo>
                <a:cubicBezTo>
                  <a:pt x="4047164" y="275792"/>
                  <a:pt x="4068597" y="390346"/>
                  <a:pt x="4047645" y="581502"/>
                </a:cubicBezTo>
                <a:cubicBezTo>
                  <a:pt x="4026693" y="772658"/>
                  <a:pt x="4036290" y="973153"/>
                  <a:pt x="4047645" y="1252754"/>
                </a:cubicBezTo>
                <a:cubicBezTo>
                  <a:pt x="4059000" y="1532355"/>
                  <a:pt x="4031452" y="1694055"/>
                  <a:pt x="4047645" y="1924005"/>
                </a:cubicBezTo>
                <a:cubicBezTo>
                  <a:pt x="4063838" y="2153955"/>
                  <a:pt x="4071703" y="2300306"/>
                  <a:pt x="4047645" y="2495811"/>
                </a:cubicBezTo>
                <a:cubicBezTo>
                  <a:pt x="3701417" y="2511230"/>
                  <a:pt x="3457721" y="2492433"/>
                  <a:pt x="3297344" y="2495811"/>
                </a:cubicBezTo>
                <a:cubicBezTo>
                  <a:pt x="3136967" y="2499189"/>
                  <a:pt x="2866628" y="2470584"/>
                  <a:pt x="2707822" y="2495811"/>
                </a:cubicBezTo>
                <a:cubicBezTo>
                  <a:pt x="2549016" y="2521038"/>
                  <a:pt x="2207268" y="2481502"/>
                  <a:pt x="2078106" y="2495811"/>
                </a:cubicBezTo>
                <a:cubicBezTo>
                  <a:pt x="1948944" y="2510120"/>
                  <a:pt x="1702001" y="2465550"/>
                  <a:pt x="1327805" y="2495811"/>
                </a:cubicBezTo>
                <a:cubicBezTo>
                  <a:pt x="953609" y="2526072"/>
                  <a:pt x="986114" y="2502308"/>
                  <a:pt x="778478" y="2495811"/>
                </a:cubicBezTo>
                <a:cubicBezTo>
                  <a:pt x="570842" y="2489314"/>
                  <a:pt x="396039" y="2490384"/>
                  <a:pt x="28177" y="2495811"/>
                </a:cubicBezTo>
                <a:cubicBezTo>
                  <a:pt x="28075" y="2492577"/>
                  <a:pt x="28098" y="2488711"/>
                  <a:pt x="28782" y="2485852"/>
                </a:cubicBezTo>
                <a:cubicBezTo>
                  <a:pt x="18546" y="2347042"/>
                  <a:pt x="21359" y="2267357"/>
                  <a:pt x="38157" y="2124521"/>
                </a:cubicBezTo>
                <a:cubicBezTo>
                  <a:pt x="39101" y="2120191"/>
                  <a:pt x="39494" y="2114060"/>
                  <a:pt x="39171" y="2109417"/>
                </a:cubicBezTo>
                <a:cubicBezTo>
                  <a:pt x="45583" y="1979509"/>
                  <a:pt x="57190" y="1908296"/>
                  <a:pt x="18899" y="1770550"/>
                </a:cubicBezTo>
                <a:cubicBezTo>
                  <a:pt x="15366" y="1760104"/>
                  <a:pt x="15938" y="1750915"/>
                  <a:pt x="14084" y="1738440"/>
                </a:cubicBezTo>
                <a:cubicBezTo>
                  <a:pt x="6456" y="1651432"/>
                  <a:pt x="6085" y="1523234"/>
                  <a:pt x="26754" y="1448181"/>
                </a:cubicBezTo>
                <a:cubicBezTo>
                  <a:pt x="34169" y="1385650"/>
                  <a:pt x="15450" y="1321558"/>
                  <a:pt x="43478" y="1270498"/>
                </a:cubicBezTo>
                <a:cubicBezTo>
                  <a:pt x="52652" y="1244652"/>
                  <a:pt x="53402" y="1215670"/>
                  <a:pt x="56147" y="1181656"/>
                </a:cubicBezTo>
                <a:cubicBezTo>
                  <a:pt x="61968" y="1102403"/>
                  <a:pt x="48115" y="1029700"/>
                  <a:pt x="18139" y="972244"/>
                </a:cubicBezTo>
                <a:cubicBezTo>
                  <a:pt x="15233" y="939047"/>
                  <a:pt x="-10045" y="900572"/>
                  <a:pt x="2429" y="860811"/>
                </a:cubicBezTo>
                <a:cubicBezTo>
                  <a:pt x="5146" y="807505"/>
                  <a:pt x="15880" y="747858"/>
                  <a:pt x="26754" y="682112"/>
                </a:cubicBezTo>
                <a:cubicBezTo>
                  <a:pt x="33411" y="645809"/>
                  <a:pt x="18592" y="593751"/>
                  <a:pt x="20039" y="555195"/>
                </a:cubicBezTo>
                <a:cubicBezTo>
                  <a:pt x="13453" y="469924"/>
                  <a:pt x="41225" y="389141"/>
                  <a:pt x="26121" y="306946"/>
                </a:cubicBezTo>
                <a:cubicBezTo>
                  <a:pt x="25057" y="277488"/>
                  <a:pt x="25302" y="237474"/>
                  <a:pt x="37270" y="208585"/>
                </a:cubicBezTo>
                <a:cubicBezTo>
                  <a:pt x="45284" y="152590"/>
                  <a:pt x="54609" y="102635"/>
                  <a:pt x="42971" y="36360"/>
                </a:cubicBezTo>
                <a:cubicBezTo>
                  <a:pt x="40798" y="28943"/>
                  <a:pt x="42132" y="21639"/>
                  <a:pt x="38853" y="8429"/>
                </a:cubicBezTo>
                <a:cubicBezTo>
                  <a:pt x="45318" y="7942"/>
                  <a:pt x="48139" y="7420"/>
                  <a:pt x="56649" y="7824"/>
                </a:cubicBezTo>
                <a:cubicBezTo>
                  <a:pt x="197323" y="-28339"/>
                  <a:pt x="396980" y="6987"/>
                  <a:pt x="518087" y="17748"/>
                </a:cubicBezTo>
                <a:cubicBezTo>
                  <a:pt x="644480" y="15577"/>
                  <a:pt x="752077" y="22446"/>
                  <a:pt x="843809" y="14092"/>
                </a:cubicBezTo>
                <a:cubicBezTo>
                  <a:pt x="1049961" y="-3559"/>
                  <a:pt x="1241705" y="-14713"/>
                  <a:pt x="1439065" y="21666"/>
                </a:cubicBezTo>
                <a:cubicBezTo>
                  <a:pt x="1619177" y="17748"/>
                  <a:pt x="1828397" y="22380"/>
                  <a:pt x="2015050" y="17487"/>
                </a:cubicBezTo>
                <a:cubicBezTo>
                  <a:pt x="2173179" y="32532"/>
                  <a:pt x="2289363" y="5108"/>
                  <a:pt x="2441891" y="4"/>
                </a:cubicBezTo>
                <a:close/>
              </a:path>
              <a:path w="4047645" h="2495811" stroke="0" extrusionOk="0">
                <a:moveTo>
                  <a:pt x="2441891" y="4"/>
                </a:moveTo>
                <a:cubicBezTo>
                  <a:pt x="2497942" y="-6343"/>
                  <a:pt x="2537913" y="4109"/>
                  <a:pt x="2584383" y="4428"/>
                </a:cubicBezTo>
                <a:cubicBezTo>
                  <a:pt x="2755004" y="34384"/>
                  <a:pt x="2902615" y="15539"/>
                  <a:pt x="3065367" y="14222"/>
                </a:cubicBezTo>
                <a:cubicBezTo>
                  <a:pt x="3186033" y="-276"/>
                  <a:pt x="3352039" y="6820"/>
                  <a:pt x="3452568" y="9782"/>
                </a:cubicBezTo>
                <a:cubicBezTo>
                  <a:pt x="3568723" y="11056"/>
                  <a:pt x="3674836" y="6220"/>
                  <a:pt x="3813712" y="19315"/>
                </a:cubicBezTo>
                <a:cubicBezTo>
                  <a:pt x="3857135" y="18075"/>
                  <a:pt x="3906357" y="16588"/>
                  <a:pt x="3956758" y="13177"/>
                </a:cubicBezTo>
                <a:cubicBezTo>
                  <a:pt x="3977924" y="14527"/>
                  <a:pt x="4009902" y="12672"/>
                  <a:pt x="4047645" y="9696"/>
                </a:cubicBezTo>
                <a:cubicBezTo>
                  <a:pt x="4019851" y="296210"/>
                  <a:pt x="4043332" y="473884"/>
                  <a:pt x="4047645" y="680947"/>
                </a:cubicBezTo>
                <a:cubicBezTo>
                  <a:pt x="4051958" y="888010"/>
                  <a:pt x="4067438" y="1164117"/>
                  <a:pt x="4047645" y="1302476"/>
                </a:cubicBezTo>
                <a:cubicBezTo>
                  <a:pt x="4027852" y="1440835"/>
                  <a:pt x="4067535" y="1813605"/>
                  <a:pt x="4047645" y="1948866"/>
                </a:cubicBezTo>
                <a:cubicBezTo>
                  <a:pt x="4027756" y="2084127"/>
                  <a:pt x="4045958" y="2249334"/>
                  <a:pt x="4047645" y="2495811"/>
                </a:cubicBezTo>
                <a:cubicBezTo>
                  <a:pt x="3889591" y="2472204"/>
                  <a:pt x="3605456" y="2507734"/>
                  <a:pt x="3458123" y="2495811"/>
                </a:cubicBezTo>
                <a:cubicBezTo>
                  <a:pt x="3310790" y="2483888"/>
                  <a:pt x="3160316" y="2479067"/>
                  <a:pt x="2908796" y="2495811"/>
                </a:cubicBezTo>
                <a:cubicBezTo>
                  <a:pt x="2657276" y="2512555"/>
                  <a:pt x="2499587" y="2475903"/>
                  <a:pt x="2319274" y="2495811"/>
                </a:cubicBezTo>
                <a:cubicBezTo>
                  <a:pt x="2138961" y="2515719"/>
                  <a:pt x="1779716" y="2523739"/>
                  <a:pt x="1568973" y="2495811"/>
                </a:cubicBezTo>
                <a:cubicBezTo>
                  <a:pt x="1358230" y="2467883"/>
                  <a:pt x="1234629" y="2497823"/>
                  <a:pt x="1019646" y="2495811"/>
                </a:cubicBezTo>
                <a:cubicBezTo>
                  <a:pt x="804663" y="2493799"/>
                  <a:pt x="341766" y="2493862"/>
                  <a:pt x="28177" y="2495811"/>
                </a:cubicBezTo>
                <a:cubicBezTo>
                  <a:pt x="27974" y="2492547"/>
                  <a:pt x="28192" y="2489108"/>
                  <a:pt x="28782" y="2485852"/>
                </a:cubicBezTo>
                <a:cubicBezTo>
                  <a:pt x="19182" y="2356772"/>
                  <a:pt x="41259" y="2257634"/>
                  <a:pt x="38157" y="2124521"/>
                </a:cubicBezTo>
                <a:cubicBezTo>
                  <a:pt x="37613" y="2119209"/>
                  <a:pt x="38475" y="2114984"/>
                  <a:pt x="39171" y="2109417"/>
                </a:cubicBezTo>
                <a:cubicBezTo>
                  <a:pt x="49372" y="1986739"/>
                  <a:pt x="50976" y="1875878"/>
                  <a:pt x="18899" y="1770550"/>
                </a:cubicBezTo>
                <a:cubicBezTo>
                  <a:pt x="14186" y="1758162"/>
                  <a:pt x="14524" y="1750281"/>
                  <a:pt x="14084" y="1738440"/>
                </a:cubicBezTo>
                <a:cubicBezTo>
                  <a:pt x="14540" y="1638855"/>
                  <a:pt x="9470" y="1538775"/>
                  <a:pt x="26754" y="1448181"/>
                </a:cubicBezTo>
                <a:cubicBezTo>
                  <a:pt x="29934" y="1399920"/>
                  <a:pt x="36354" y="1339271"/>
                  <a:pt x="43478" y="1270498"/>
                </a:cubicBezTo>
                <a:cubicBezTo>
                  <a:pt x="51969" y="1241074"/>
                  <a:pt x="50909" y="1207111"/>
                  <a:pt x="56147" y="1181656"/>
                </a:cubicBezTo>
                <a:cubicBezTo>
                  <a:pt x="60309" y="1105155"/>
                  <a:pt x="35536" y="1038893"/>
                  <a:pt x="18139" y="972244"/>
                </a:cubicBezTo>
                <a:cubicBezTo>
                  <a:pt x="16414" y="933054"/>
                  <a:pt x="-4517" y="892356"/>
                  <a:pt x="2429" y="860811"/>
                </a:cubicBezTo>
                <a:cubicBezTo>
                  <a:pt x="13555" y="799012"/>
                  <a:pt x="27314" y="743852"/>
                  <a:pt x="26754" y="682112"/>
                </a:cubicBezTo>
                <a:cubicBezTo>
                  <a:pt x="24014" y="633183"/>
                  <a:pt x="15516" y="595185"/>
                  <a:pt x="20039" y="555195"/>
                </a:cubicBezTo>
                <a:cubicBezTo>
                  <a:pt x="30726" y="472185"/>
                  <a:pt x="11429" y="392282"/>
                  <a:pt x="26121" y="306946"/>
                </a:cubicBezTo>
                <a:cubicBezTo>
                  <a:pt x="19219" y="272421"/>
                  <a:pt x="23024" y="244159"/>
                  <a:pt x="37270" y="208585"/>
                </a:cubicBezTo>
                <a:cubicBezTo>
                  <a:pt x="38346" y="150360"/>
                  <a:pt x="39249" y="83021"/>
                  <a:pt x="42971" y="36360"/>
                </a:cubicBezTo>
                <a:cubicBezTo>
                  <a:pt x="42797" y="30017"/>
                  <a:pt x="42181" y="21680"/>
                  <a:pt x="38853" y="8429"/>
                </a:cubicBezTo>
                <a:cubicBezTo>
                  <a:pt x="43957" y="8648"/>
                  <a:pt x="52850" y="7227"/>
                  <a:pt x="56649" y="7824"/>
                </a:cubicBezTo>
                <a:cubicBezTo>
                  <a:pt x="229525" y="24073"/>
                  <a:pt x="361817" y="231"/>
                  <a:pt x="518087" y="17748"/>
                </a:cubicBezTo>
                <a:cubicBezTo>
                  <a:pt x="620811" y="26968"/>
                  <a:pt x="728665" y="44666"/>
                  <a:pt x="843809" y="14092"/>
                </a:cubicBezTo>
                <a:cubicBezTo>
                  <a:pt x="1048405" y="-7240"/>
                  <a:pt x="1243624" y="5722"/>
                  <a:pt x="1439065" y="21666"/>
                </a:cubicBezTo>
                <a:cubicBezTo>
                  <a:pt x="1629391" y="57359"/>
                  <a:pt x="1803824" y="8317"/>
                  <a:pt x="2015050" y="17487"/>
                </a:cubicBezTo>
                <a:cubicBezTo>
                  <a:pt x="2161333" y="10510"/>
                  <a:pt x="2309757" y="-11634"/>
                  <a:pt x="2441891" y="4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57817085"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7645" h="2495811">
                        <a:moveTo>
                          <a:pt x="2441891" y="4"/>
                        </a:moveTo>
                        <a:cubicBezTo>
                          <a:pt x="2489381" y="-78"/>
                          <a:pt x="2536882" y="1163"/>
                          <a:pt x="2584383" y="4428"/>
                        </a:cubicBezTo>
                        <a:cubicBezTo>
                          <a:pt x="2744314" y="17813"/>
                          <a:pt x="2904989" y="21079"/>
                          <a:pt x="3065367" y="14222"/>
                        </a:cubicBezTo>
                        <a:cubicBezTo>
                          <a:pt x="3194244" y="5694"/>
                          <a:pt x="3323514" y="4206"/>
                          <a:pt x="3452568" y="9782"/>
                        </a:cubicBezTo>
                        <a:cubicBezTo>
                          <a:pt x="3572813" y="16442"/>
                          <a:pt x="3693059" y="23233"/>
                          <a:pt x="3813712" y="19315"/>
                        </a:cubicBezTo>
                        <a:cubicBezTo>
                          <a:pt x="3861755" y="17748"/>
                          <a:pt x="3909121" y="15789"/>
                          <a:pt x="3956758" y="13177"/>
                        </a:cubicBezTo>
                        <a:lnTo>
                          <a:pt x="4047645" y="9696"/>
                        </a:lnTo>
                        <a:lnTo>
                          <a:pt x="4047645" y="2495811"/>
                        </a:lnTo>
                        <a:lnTo>
                          <a:pt x="28177" y="2495811"/>
                        </a:lnTo>
                        <a:lnTo>
                          <a:pt x="28782" y="2485852"/>
                        </a:lnTo>
                        <a:cubicBezTo>
                          <a:pt x="31911" y="2365446"/>
                          <a:pt x="35027" y="2245002"/>
                          <a:pt x="38157" y="2124521"/>
                        </a:cubicBezTo>
                        <a:cubicBezTo>
                          <a:pt x="38284" y="2119444"/>
                          <a:pt x="39171" y="2114494"/>
                          <a:pt x="39171" y="2109417"/>
                        </a:cubicBezTo>
                        <a:cubicBezTo>
                          <a:pt x="48166" y="1995573"/>
                          <a:pt x="53107" y="1881729"/>
                          <a:pt x="18899" y="1770550"/>
                        </a:cubicBezTo>
                        <a:cubicBezTo>
                          <a:pt x="15871" y="1760104"/>
                          <a:pt x="14262" y="1749304"/>
                          <a:pt x="14084" y="1738440"/>
                        </a:cubicBezTo>
                        <a:cubicBezTo>
                          <a:pt x="12413" y="1641514"/>
                          <a:pt x="16644" y="1544587"/>
                          <a:pt x="26754" y="1448181"/>
                        </a:cubicBezTo>
                        <a:cubicBezTo>
                          <a:pt x="31949" y="1389038"/>
                          <a:pt x="26754" y="1329006"/>
                          <a:pt x="43478" y="1270498"/>
                        </a:cubicBezTo>
                        <a:cubicBezTo>
                          <a:pt x="50864" y="1241421"/>
                          <a:pt x="55109" y="1211634"/>
                          <a:pt x="56147" y="1181656"/>
                        </a:cubicBezTo>
                        <a:cubicBezTo>
                          <a:pt x="59948" y="1109060"/>
                          <a:pt x="38537" y="1040779"/>
                          <a:pt x="18139" y="972244"/>
                        </a:cubicBezTo>
                        <a:cubicBezTo>
                          <a:pt x="7370" y="935945"/>
                          <a:pt x="-5426" y="898886"/>
                          <a:pt x="2429" y="860811"/>
                        </a:cubicBezTo>
                        <a:cubicBezTo>
                          <a:pt x="16707" y="802251"/>
                          <a:pt x="24854" y="742359"/>
                          <a:pt x="26754" y="682112"/>
                        </a:cubicBezTo>
                        <a:cubicBezTo>
                          <a:pt x="26754" y="639468"/>
                          <a:pt x="16365" y="597712"/>
                          <a:pt x="20039" y="555195"/>
                        </a:cubicBezTo>
                        <a:cubicBezTo>
                          <a:pt x="28211" y="472712"/>
                          <a:pt x="30238" y="389734"/>
                          <a:pt x="26121" y="306946"/>
                        </a:cubicBezTo>
                        <a:cubicBezTo>
                          <a:pt x="26095" y="273846"/>
                          <a:pt x="29846" y="240848"/>
                          <a:pt x="37270" y="208585"/>
                        </a:cubicBezTo>
                        <a:cubicBezTo>
                          <a:pt x="46506" y="151651"/>
                          <a:pt x="48419" y="93777"/>
                          <a:pt x="42971" y="36360"/>
                        </a:cubicBezTo>
                        <a:lnTo>
                          <a:pt x="38853" y="8429"/>
                        </a:lnTo>
                        <a:lnTo>
                          <a:pt x="56649" y="7824"/>
                        </a:lnTo>
                        <a:cubicBezTo>
                          <a:pt x="210497" y="-156"/>
                          <a:pt x="364754" y="3162"/>
                          <a:pt x="518087" y="17748"/>
                        </a:cubicBezTo>
                        <a:cubicBezTo>
                          <a:pt x="626567" y="25440"/>
                          <a:pt x="735534" y="24213"/>
                          <a:pt x="843809" y="14092"/>
                        </a:cubicBezTo>
                        <a:cubicBezTo>
                          <a:pt x="1042499" y="-1711"/>
                          <a:pt x="1240782" y="10958"/>
                          <a:pt x="1439065" y="21666"/>
                        </a:cubicBezTo>
                        <a:cubicBezTo>
                          <a:pt x="1631105" y="32113"/>
                          <a:pt x="1823010" y="24408"/>
                          <a:pt x="2015050" y="17487"/>
                        </a:cubicBezTo>
                        <a:cubicBezTo>
                          <a:pt x="2157045" y="12394"/>
                          <a:pt x="2299420" y="249"/>
                          <a:pt x="2441891" y="4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EB123BC-99E0-8912-AEA1-4804C5AEE696}"/>
                  </a:ext>
                </a:extLst>
              </p14:cNvPr>
              <p14:cNvContentPartPr/>
              <p14:nvPr/>
            </p14:nvContentPartPr>
            <p14:xfrm>
              <a:off x="3583608" y="3992217"/>
              <a:ext cx="364070" cy="405172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EB123BC-99E0-8912-AEA1-4804C5AEE6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5620" y="3974225"/>
                <a:ext cx="399686" cy="440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F7BFAD5C-478E-0F8D-B95B-D8E9572AA915}"/>
                  </a:ext>
                </a:extLst>
              </p14:cNvPr>
              <p14:cNvContentPartPr/>
              <p14:nvPr/>
            </p14:nvContentPartPr>
            <p14:xfrm>
              <a:off x="4378782" y="5107608"/>
              <a:ext cx="302669" cy="388006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F7BFAD5C-478E-0F8D-B95B-D8E9572AA9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1168" y="5089628"/>
                <a:ext cx="338256" cy="423606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래픽 8" descr="커서 단색으로 채워진">
            <a:extLst>
              <a:ext uri="{FF2B5EF4-FFF2-40B4-BE49-F238E27FC236}">
                <a16:creationId xmlns:a16="http://schemas.microsoft.com/office/drawing/2014/main" id="{A1F4BC27-BD29-ADBC-E299-31BC61983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5409" y="54344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6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>
                <a:solidFill>
                  <a:schemeClr val="bg1"/>
                </a:solidFill>
                <a:ea typeface="+mj-lt"/>
                <a:cs typeface="+mj-lt"/>
              </a:rPr>
              <a:t>인쇄 해보기</a:t>
            </a:r>
            <a:endParaRPr lang="ko-KR" sz="6000" dirty="0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2A52C58-7EDD-520E-84B8-1EB94C7A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63" y="2001078"/>
            <a:ext cx="4713022" cy="4114800"/>
          </a:xfrm>
          <a:custGeom>
            <a:avLst/>
            <a:gdLst>
              <a:gd name="connsiteX0" fmla="*/ 0 w 4713022"/>
              <a:gd name="connsiteY0" fmla="*/ 0 h 4114800"/>
              <a:gd name="connsiteX1" fmla="*/ 589128 w 4713022"/>
              <a:gd name="connsiteY1" fmla="*/ 0 h 4114800"/>
              <a:gd name="connsiteX2" fmla="*/ 1036865 w 4713022"/>
              <a:gd name="connsiteY2" fmla="*/ 0 h 4114800"/>
              <a:gd name="connsiteX3" fmla="*/ 1531732 w 4713022"/>
              <a:gd name="connsiteY3" fmla="*/ 0 h 4114800"/>
              <a:gd name="connsiteX4" fmla="*/ 2215120 w 4713022"/>
              <a:gd name="connsiteY4" fmla="*/ 0 h 4114800"/>
              <a:gd name="connsiteX5" fmla="*/ 2757118 w 4713022"/>
              <a:gd name="connsiteY5" fmla="*/ 0 h 4114800"/>
              <a:gd name="connsiteX6" fmla="*/ 3346246 w 4713022"/>
              <a:gd name="connsiteY6" fmla="*/ 0 h 4114800"/>
              <a:gd name="connsiteX7" fmla="*/ 4029634 w 4713022"/>
              <a:gd name="connsiteY7" fmla="*/ 0 h 4114800"/>
              <a:gd name="connsiteX8" fmla="*/ 4713022 w 4713022"/>
              <a:gd name="connsiteY8" fmla="*/ 0 h 4114800"/>
              <a:gd name="connsiteX9" fmla="*/ 4713022 w 4713022"/>
              <a:gd name="connsiteY9" fmla="*/ 670125 h 4114800"/>
              <a:gd name="connsiteX10" fmla="*/ 4713022 w 4713022"/>
              <a:gd name="connsiteY10" fmla="*/ 1257953 h 4114800"/>
              <a:gd name="connsiteX11" fmla="*/ 4713022 w 4713022"/>
              <a:gd name="connsiteY11" fmla="*/ 1928078 h 4114800"/>
              <a:gd name="connsiteX12" fmla="*/ 4713022 w 4713022"/>
              <a:gd name="connsiteY12" fmla="*/ 2433610 h 4114800"/>
              <a:gd name="connsiteX13" fmla="*/ 4713022 w 4713022"/>
              <a:gd name="connsiteY13" fmla="*/ 3103735 h 4114800"/>
              <a:gd name="connsiteX14" fmla="*/ 4713022 w 4713022"/>
              <a:gd name="connsiteY14" fmla="*/ 3568119 h 4114800"/>
              <a:gd name="connsiteX15" fmla="*/ 4713022 w 4713022"/>
              <a:gd name="connsiteY15" fmla="*/ 4114800 h 4114800"/>
              <a:gd name="connsiteX16" fmla="*/ 4265285 w 4713022"/>
              <a:gd name="connsiteY16" fmla="*/ 4114800 h 4114800"/>
              <a:gd name="connsiteX17" fmla="*/ 3581897 w 4713022"/>
              <a:gd name="connsiteY17" fmla="*/ 4114800 h 4114800"/>
              <a:gd name="connsiteX18" fmla="*/ 2992769 w 4713022"/>
              <a:gd name="connsiteY18" fmla="*/ 4114800 h 4114800"/>
              <a:gd name="connsiteX19" fmla="*/ 2403641 w 4713022"/>
              <a:gd name="connsiteY19" fmla="*/ 4114800 h 4114800"/>
              <a:gd name="connsiteX20" fmla="*/ 1814513 w 4713022"/>
              <a:gd name="connsiteY20" fmla="*/ 4114800 h 4114800"/>
              <a:gd name="connsiteX21" fmla="*/ 1319646 w 4713022"/>
              <a:gd name="connsiteY21" fmla="*/ 4114800 h 4114800"/>
              <a:gd name="connsiteX22" fmla="*/ 824779 w 4713022"/>
              <a:gd name="connsiteY22" fmla="*/ 4114800 h 4114800"/>
              <a:gd name="connsiteX23" fmla="*/ 0 w 4713022"/>
              <a:gd name="connsiteY23" fmla="*/ 4114800 h 4114800"/>
              <a:gd name="connsiteX24" fmla="*/ 0 w 4713022"/>
              <a:gd name="connsiteY24" fmla="*/ 3609267 h 4114800"/>
              <a:gd name="connsiteX25" fmla="*/ 0 w 4713022"/>
              <a:gd name="connsiteY25" fmla="*/ 2939143 h 4114800"/>
              <a:gd name="connsiteX26" fmla="*/ 0 w 4713022"/>
              <a:gd name="connsiteY26" fmla="*/ 2269018 h 4114800"/>
              <a:gd name="connsiteX27" fmla="*/ 0 w 4713022"/>
              <a:gd name="connsiteY27" fmla="*/ 1640042 h 4114800"/>
              <a:gd name="connsiteX28" fmla="*/ 0 w 4713022"/>
              <a:gd name="connsiteY28" fmla="*/ 1134509 h 4114800"/>
              <a:gd name="connsiteX29" fmla="*/ 0 w 4713022"/>
              <a:gd name="connsiteY29" fmla="*/ 587829 h 4114800"/>
              <a:gd name="connsiteX30" fmla="*/ 0 w 4713022"/>
              <a:gd name="connsiteY30" fmla="*/ 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13022" h="4114800" fill="none" extrusionOk="0">
                <a:moveTo>
                  <a:pt x="0" y="0"/>
                </a:moveTo>
                <a:cubicBezTo>
                  <a:pt x="129916" y="-64426"/>
                  <a:pt x="347448" y="27165"/>
                  <a:pt x="589128" y="0"/>
                </a:cubicBezTo>
                <a:cubicBezTo>
                  <a:pt x="830808" y="-27165"/>
                  <a:pt x="900358" y="24979"/>
                  <a:pt x="1036865" y="0"/>
                </a:cubicBezTo>
                <a:cubicBezTo>
                  <a:pt x="1173372" y="-24979"/>
                  <a:pt x="1403350" y="5983"/>
                  <a:pt x="1531732" y="0"/>
                </a:cubicBezTo>
                <a:cubicBezTo>
                  <a:pt x="1660114" y="-5983"/>
                  <a:pt x="2013338" y="18028"/>
                  <a:pt x="2215120" y="0"/>
                </a:cubicBezTo>
                <a:cubicBezTo>
                  <a:pt x="2416902" y="-18028"/>
                  <a:pt x="2588743" y="52505"/>
                  <a:pt x="2757118" y="0"/>
                </a:cubicBezTo>
                <a:cubicBezTo>
                  <a:pt x="2925493" y="-52505"/>
                  <a:pt x="3194625" y="7762"/>
                  <a:pt x="3346246" y="0"/>
                </a:cubicBezTo>
                <a:cubicBezTo>
                  <a:pt x="3497867" y="-7762"/>
                  <a:pt x="3778426" y="77207"/>
                  <a:pt x="4029634" y="0"/>
                </a:cubicBezTo>
                <a:cubicBezTo>
                  <a:pt x="4280842" y="-77207"/>
                  <a:pt x="4541343" y="10166"/>
                  <a:pt x="4713022" y="0"/>
                </a:cubicBezTo>
                <a:cubicBezTo>
                  <a:pt x="4755695" y="256666"/>
                  <a:pt x="4672819" y="501765"/>
                  <a:pt x="4713022" y="670125"/>
                </a:cubicBezTo>
                <a:cubicBezTo>
                  <a:pt x="4753225" y="838486"/>
                  <a:pt x="4712156" y="1111359"/>
                  <a:pt x="4713022" y="1257953"/>
                </a:cubicBezTo>
                <a:cubicBezTo>
                  <a:pt x="4713888" y="1404547"/>
                  <a:pt x="4688013" y="1668298"/>
                  <a:pt x="4713022" y="1928078"/>
                </a:cubicBezTo>
                <a:cubicBezTo>
                  <a:pt x="4738031" y="2187859"/>
                  <a:pt x="4699657" y="2242757"/>
                  <a:pt x="4713022" y="2433610"/>
                </a:cubicBezTo>
                <a:cubicBezTo>
                  <a:pt x="4726387" y="2624463"/>
                  <a:pt x="4669850" y="2777514"/>
                  <a:pt x="4713022" y="3103735"/>
                </a:cubicBezTo>
                <a:cubicBezTo>
                  <a:pt x="4756194" y="3429956"/>
                  <a:pt x="4708459" y="3403759"/>
                  <a:pt x="4713022" y="3568119"/>
                </a:cubicBezTo>
                <a:cubicBezTo>
                  <a:pt x="4717585" y="3732479"/>
                  <a:pt x="4672408" y="3861668"/>
                  <a:pt x="4713022" y="4114800"/>
                </a:cubicBezTo>
                <a:cubicBezTo>
                  <a:pt x="4589855" y="4117973"/>
                  <a:pt x="4389591" y="4081113"/>
                  <a:pt x="4265285" y="4114800"/>
                </a:cubicBezTo>
                <a:cubicBezTo>
                  <a:pt x="4140979" y="4148487"/>
                  <a:pt x="3734804" y="4075217"/>
                  <a:pt x="3581897" y="4114800"/>
                </a:cubicBezTo>
                <a:cubicBezTo>
                  <a:pt x="3428990" y="4154383"/>
                  <a:pt x="3208425" y="4050703"/>
                  <a:pt x="2992769" y="4114800"/>
                </a:cubicBezTo>
                <a:cubicBezTo>
                  <a:pt x="2777113" y="4178897"/>
                  <a:pt x="2687662" y="4055066"/>
                  <a:pt x="2403641" y="4114800"/>
                </a:cubicBezTo>
                <a:cubicBezTo>
                  <a:pt x="2119620" y="4174534"/>
                  <a:pt x="2013102" y="4094368"/>
                  <a:pt x="1814513" y="4114800"/>
                </a:cubicBezTo>
                <a:cubicBezTo>
                  <a:pt x="1615924" y="4135232"/>
                  <a:pt x="1513793" y="4101727"/>
                  <a:pt x="1319646" y="4114800"/>
                </a:cubicBezTo>
                <a:cubicBezTo>
                  <a:pt x="1125499" y="4127873"/>
                  <a:pt x="967833" y="4058103"/>
                  <a:pt x="824779" y="4114800"/>
                </a:cubicBezTo>
                <a:cubicBezTo>
                  <a:pt x="681725" y="4171497"/>
                  <a:pt x="193292" y="4028062"/>
                  <a:pt x="0" y="4114800"/>
                </a:cubicBezTo>
                <a:cubicBezTo>
                  <a:pt x="-54693" y="3912607"/>
                  <a:pt x="31978" y="3741570"/>
                  <a:pt x="0" y="3609267"/>
                </a:cubicBezTo>
                <a:cubicBezTo>
                  <a:pt x="-31978" y="3476964"/>
                  <a:pt x="7505" y="3121708"/>
                  <a:pt x="0" y="2939143"/>
                </a:cubicBezTo>
                <a:cubicBezTo>
                  <a:pt x="-7505" y="2756578"/>
                  <a:pt x="26478" y="2526055"/>
                  <a:pt x="0" y="2269018"/>
                </a:cubicBezTo>
                <a:cubicBezTo>
                  <a:pt x="-26478" y="2011981"/>
                  <a:pt x="40621" y="1810433"/>
                  <a:pt x="0" y="1640042"/>
                </a:cubicBezTo>
                <a:cubicBezTo>
                  <a:pt x="-40621" y="1469651"/>
                  <a:pt x="36331" y="1238634"/>
                  <a:pt x="0" y="1134509"/>
                </a:cubicBezTo>
                <a:cubicBezTo>
                  <a:pt x="-36331" y="1030384"/>
                  <a:pt x="46313" y="769556"/>
                  <a:pt x="0" y="587829"/>
                </a:cubicBezTo>
                <a:cubicBezTo>
                  <a:pt x="-46313" y="406102"/>
                  <a:pt x="15308" y="189946"/>
                  <a:pt x="0" y="0"/>
                </a:cubicBezTo>
                <a:close/>
              </a:path>
              <a:path w="4713022" h="4114800" stroke="0" extrusionOk="0">
                <a:moveTo>
                  <a:pt x="0" y="0"/>
                </a:moveTo>
                <a:cubicBezTo>
                  <a:pt x="216964" y="-53426"/>
                  <a:pt x="357484" y="13036"/>
                  <a:pt x="683388" y="0"/>
                </a:cubicBezTo>
                <a:cubicBezTo>
                  <a:pt x="1009292" y="-13036"/>
                  <a:pt x="1076943" y="31959"/>
                  <a:pt x="1319646" y="0"/>
                </a:cubicBezTo>
                <a:cubicBezTo>
                  <a:pt x="1562349" y="-31959"/>
                  <a:pt x="1623551" y="42020"/>
                  <a:pt x="1861644" y="0"/>
                </a:cubicBezTo>
                <a:cubicBezTo>
                  <a:pt x="2099737" y="-42020"/>
                  <a:pt x="2305771" y="49544"/>
                  <a:pt x="2497902" y="0"/>
                </a:cubicBezTo>
                <a:cubicBezTo>
                  <a:pt x="2690033" y="-49544"/>
                  <a:pt x="2854331" y="3538"/>
                  <a:pt x="3087029" y="0"/>
                </a:cubicBezTo>
                <a:cubicBezTo>
                  <a:pt x="3319727" y="-3538"/>
                  <a:pt x="3630877" y="43783"/>
                  <a:pt x="3770418" y="0"/>
                </a:cubicBezTo>
                <a:cubicBezTo>
                  <a:pt x="3909959" y="-43783"/>
                  <a:pt x="4269672" y="72231"/>
                  <a:pt x="4713022" y="0"/>
                </a:cubicBezTo>
                <a:cubicBezTo>
                  <a:pt x="4720486" y="194892"/>
                  <a:pt x="4698991" y="466039"/>
                  <a:pt x="4713022" y="587829"/>
                </a:cubicBezTo>
                <a:cubicBezTo>
                  <a:pt x="4727053" y="709619"/>
                  <a:pt x="4695902" y="1054068"/>
                  <a:pt x="4713022" y="1257953"/>
                </a:cubicBezTo>
                <a:cubicBezTo>
                  <a:pt x="4730142" y="1461838"/>
                  <a:pt x="4655948" y="1714597"/>
                  <a:pt x="4713022" y="1845782"/>
                </a:cubicBezTo>
                <a:cubicBezTo>
                  <a:pt x="4770096" y="1976967"/>
                  <a:pt x="4660866" y="2199315"/>
                  <a:pt x="4713022" y="2351314"/>
                </a:cubicBezTo>
                <a:cubicBezTo>
                  <a:pt x="4765178" y="2503313"/>
                  <a:pt x="4684045" y="2725799"/>
                  <a:pt x="4713022" y="2897995"/>
                </a:cubicBezTo>
                <a:cubicBezTo>
                  <a:pt x="4741999" y="3070191"/>
                  <a:pt x="4701184" y="3218611"/>
                  <a:pt x="4713022" y="3362379"/>
                </a:cubicBezTo>
                <a:cubicBezTo>
                  <a:pt x="4724860" y="3506147"/>
                  <a:pt x="4663919" y="3792480"/>
                  <a:pt x="4713022" y="4114800"/>
                </a:cubicBezTo>
                <a:cubicBezTo>
                  <a:pt x="4567400" y="4158453"/>
                  <a:pt x="4369981" y="4114720"/>
                  <a:pt x="4076764" y="4114800"/>
                </a:cubicBezTo>
                <a:cubicBezTo>
                  <a:pt x="3783547" y="4114880"/>
                  <a:pt x="3744100" y="4079761"/>
                  <a:pt x="3629027" y="4114800"/>
                </a:cubicBezTo>
                <a:cubicBezTo>
                  <a:pt x="3513954" y="4149839"/>
                  <a:pt x="3263940" y="4111571"/>
                  <a:pt x="2945639" y="4114800"/>
                </a:cubicBezTo>
                <a:cubicBezTo>
                  <a:pt x="2627338" y="4118029"/>
                  <a:pt x="2527839" y="4055026"/>
                  <a:pt x="2403641" y="4114800"/>
                </a:cubicBezTo>
                <a:cubicBezTo>
                  <a:pt x="2279443" y="4174574"/>
                  <a:pt x="1930275" y="4095157"/>
                  <a:pt x="1720253" y="4114800"/>
                </a:cubicBezTo>
                <a:cubicBezTo>
                  <a:pt x="1510231" y="4134443"/>
                  <a:pt x="1441852" y="4096661"/>
                  <a:pt x="1225386" y="4114800"/>
                </a:cubicBezTo>
                <a:cubicBezTo>
                  <a:pt x="1008920" y="4132939"/>
                  <a:pt x="873504" y="4042706"/>
                  <a:pt x="541998" y="4114800"/>
                </a:cubicBezTo>
                <a:cubicBezTo>
                  <a:pt x="210492" y="4186894"/>
                  <a:pt x="229914" y="4069476"/>
                  <a:pt x="0" y="4114800"/>
                </a:cubicBezTo>
                <a:cubicBezTo>
                  <a:pt x="-38442" y="3833242"/>
                  <a:pt x="47883" y="3669313"/>
                  <a:pt x="0" y="3526971"/>
                </a:cubicBezTo>
                <a:cubicBezTo>
                  <a:pt x="-47883" y="3384629"/>
                  <a:pt x="31175" y="3151070"/>
                  <a:pt x="0" y="2897995"/>
                </a:cubicBezTo>
                <a:cubicBezTo>
                  <a:pt x="-31175" y="2644920"/>
                  <a:pt x="26869" y="2665185"/>
                  <a:pt x="0" y="2433610"/>
                </a:cubicBezTo>
                <a:cubicBezTo>
                  <a:pt x="-26869" y="2202036"/>
                  <a:pt x="38147" y="1918073"/>
                  <a:pt x="0" y="1763486"/>
                </a:cubicBezTo>
                <a:cubicBezTo>
                  <a:pt x="-38147" y="1608899"/>
                  <a:pt x="21201" y="1383182"/>
                  <a:pt x="0" y="1175657"/>
                </a:cubicBezTo>
                <a:cubicBezTo>
                  <a:pt x="-21201" y="968132"/>
                  <a:pt x="45918" y="808025"/>
                  <a:pt x="0" y="505533"/>
                </a:cubicBezTo>
                <a:cubicBezTo>
                  <a:pt x="-45918" y="203041"/>
                  <a:pt x="49731" y="23917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1B4E2B1E-FF04-A352-86DB-1B508A282DF2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Microsoft GothicNeo"/>
                <a:cs typeface="Microsoft GothicNeo"/>
              </a:rPr>
              <a:t>미리보기를 이용해요.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2000" dirty="0">
                <a:ea typeface="Microsoft GothicNeo"/>
                <a:cs typeface="Microsoft GothicNeo"/>
              </a:rPr>
              <a:t>    몇 장의 인쇄물이 보일까요?</a:t>
            </a:r>
            <a:endParaRPr lang="ko-KR" altLang="en-US" dirty="0">
              <a:ea typeface="Microsoft GothicNeo"/>
              <a:cs typeface="Microsoft GothicNeo"/>
            </a:endParaRPr>
          </a:p>
          <a:p>
            <a:r>
              <a:rPr lang="ko-KR" altLang="en-US" dirty="0">
                <a:ea typeface="Microsoft GothicNeo"/>
                <a:cs typeface="Microsoft GothicNeo"/>
              </a:rPr>
              <a:t>[파일]- [인쇄]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유인물 인쇄의 경우는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ea typeface="Microsoft GothicNeo"/>
                <a:cs typeface="Microsoft GothicNeo"/>
              </a:rPr>
              <a:t>한 페이지에 여러 장의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ea typeface="Microsoft GothicNeo"/>
                <a:cs typeface="Microsoft GothicNeo"/>
              </a:rPr>
              <a:t>슬라이드가 나와요.</a:t>
            </a:r>
          </a:p>
          <a:p>
            <a:endParaRPr lang="ko-KR" altLang="en-US">
              <a:ea typeface="Microsoft GothicNeo"/>
              <a:cs typeface="Microsoft GothicNeo"/>
            </a:endParaRPr>
          </a:p>
          <a:p>
            <a:endParaRPr lang="ko-KR" altLang="en-US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72265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DAA40F-4F28-4316-934E-C55D7C3AA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467C8-A8E0-468B-B88D-9CEEE37B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345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6A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35B385-CE8C-EA49-93C5-5454B8BA2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329184"/>
            <a:ext cx="4187482" cy="1783080"/>
          </a:xfrm>
        </p:spPr>
        <p:txBody>
          <a:bodyPr anchor="b">
            <a:normAutofit/>
          </a:bodyPr>
          <a:lstStyle/>
          <a:p>
            <a:r>
              <a:rPr lang="ko-KR" altLang="en-US" sz="7200">
                <a:solidFill>
                  <a:schemeClr val="bg1"/>
                </a:solidFill>
                <a:ea typeface="Microsoft GothicNeo"/>
                <a:cs typeface="Microsoft GothicNeo"/>
              </a:rPr>
              <a:t>운영체제</a:t>
            </a:r>
            <a:endParaRPr lang="ko-KR" altLang="en-US" sz="7200">
              <a:solidFill>
                <a:schemeClr val="bg1"/>
              </a:solidFill>
            </a:endParaRPr>
          </a:p>
        </p:txBody>
      </p:sp>
      <p:sp>
        <p:nvSpPr>
          <p:cNvPr id="14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98B93-C7EE-E221-B32B-AC169D0BE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06624"/>
            <a:ext cx="6241568" cy="3483864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컴퓨터 시스템의 개요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프로그램 추가 및 제어판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ea typeface="Microsoft GothicNeo"/>
                <a:cs typeface="Microsoft GothicNeo"/>
              </a:rPr>
              <a:t>[윈도우 버튼] - [설정] 의 다양한 기능을 살펴보아요.</a:t>
            </a:r>
          </a:p>
          <a:p>
            <a:endParaRPr lang="ko-KR" altLang="en-US">
              <a:solidFill>
                <a:schemeClr val="bg1"/>
              </a:solidFill>
              <a:ea typeface="Microsoft GothicNeo"/>
              <a:cs typeface="Microsoft GothicNeo"/>
            </a:endParaRPr>
          </a:p>
          <a:p>
            <a:endParaRPr lang="ko-KR" altLang="en-US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227C285-E5F9-AA4F-761C-7C12EB9B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75" y="329183"/>
            <a:ext cx="2838473" cy="2926080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273BFB3-6081-18C1-4A1B-BFBFF2C9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04" y="3648211"/>
            <a:ext cx="4014216" cy="2619275"/>
          </a:xfrm>
          <a:custGeom>
            <a:avLst/>
            <a:gdLst>
              <a:gd name="connsiteX0" fmla="*/ 0 w 4014216"/>
              <a:gd name="connsiteY0" fmla="*/ 0 h 2619275"/>
              <a:gd name="connsiteX1" fmla="*/ 669036 w 4014216"/>
              <a:gd name="connsiteY1" fmla="*/ 0 h 2619275"/>
              <a:gd name="connsiteX2" fmla="*/ 1418356 w 4014216"/>
              <a:gd name="connsiteY2" fmla="*/ 0 h 2619275"/>
              <a:gd name="connsiteX3" fmla="*/ 1966966 w 4014216"/>
              <a:gd name="connsiteY3" fmla="*/ 0 h 2619275"/>
              <a:gd name="connsiteX4" fmla="*/ 2515575 w 4014216"/>
              <a:gd name="connsiteY4" fmla="*/ 0 h 2619275"/>
              <a:gd name="connsiteX5" fmla="*/ 3144469 w 4014216"/>
              <a:gd name="connsiteY5" fmla="*/ 0 h 2619275"/>
              <a:gd name="connsiteX6" fmla="*/ 4014216 w 4014216"/>
              <a:gd name="connsiteY6" fmla="*/ 0 h 2619275"/>
              <a:gd name="connsiteX7" fmla="*/ 4014216 w 4014216"/>
              <a:gd name="connsiteY7" fmla="*/ 654819 h 2619275"/>
              <a:gd name="connsiteX8" fmla="*/ 4014216 w 4014216"/>
              <a:gd name="connsiteY8" fmla="*/ 1309638 h 2619275"/>
              <a:gd name="connsiteX9" fmla="*/ 4014216 w 4014216"/>
              <a:gd name="connsiteY9" fmla="*/ 2016842 h 2619275"/>
              <a:gd name="connsiteX10" fmla="*/ 4014216 w 4014216"/>
              <a:gd name="connsiteY10" fmla="*/ 2619275 h 2619275"/>
              <a:gd name="connsiteX11" fmla="*/ 3465606 w 4014216"/>
              <a:gd name="connsiteY11" fmla="*/ 2619275 h 2619275"/>
              <a:gd name="connsiteX12" fmla="*/ 2796570 w 4014216"/>
              <a:gd name="connsiteY12" fmla="*/ 2619275 h 2619275"/>
              <a:gd name="connsiteX13" fmla="*/ 2127534 w 4014216"/>
              <a:gd name="connsiteY13" fmla="*/ 2619275 h 2619275"/>
              <a:gd name="connsiteX14" fmla="*/ 1498641 w 4014216"/>
              <a:gd name="connsiteY14" fmla="*/ 2619275 h 2619275"/>
              <a:gd name="connsiteX15" fmla="*/ 749320 w 4014216"/>
              <a:gd name="connsiteY15" fmla="*/ 2619275 h 2619275"/>
              <a:gd name="connsiteX16" fmla="*/ 0 w 4014216"/>
              <a:gd name="connsiteY16" fmla="*/ 2619275 h 2619275"/>
              <a:gd name="connsiteX17" fmla="*/ 0 w 4014216"/>
              <a:gd name="connsiteY17" fmla="*/ 2043035 h 2619275"/>
              <a:gd name="connsiteX18" fmla="*/ 0 w 4014216"/>
              <a:gd name="connsiteY18" fmla="*/ 1414409 h 2619275"/>
              <a:gd name="connsiteX19" fmla="*/ 0 w 4014216"/>
              <a:gd name="connsiteY19" fmla="*/ 811975 h 2619275"/>
              <a:gd name="connsiteX20" fmla="*/ 0 w 4014216"/>
              <a:gd name="connsiteY20" fmla="*/ 0 h 261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14216" h="2619275" fill="none" extrusionOk="0">
                <a:moveTo>
                  <a:pt x="0" y="0"/>
                </a:moveTo>
                <a:cubicBezTo>
                  <a:pt x="303267" y="-4503"/>
                  <a:pt x="465383" y="-31576"/>
                  <a:pt x="669036" y="0"/>
                </a:cubicBezTo>
                <a:cubicBezTo>
                  <a:pt x="872689" y="31576"/>
                  <a:pt x="1077578" y="31559"/>
                  <a:pt x="1418356" y="0"/>
                </a:cubicBezTo>
                <a:cubicBezTo>
                  <a:pt x="1759134" y="-31559"/>
                  <a:pt x="1844027" y="1868"/>
                  <a:pt x="1966966" y="0"/>
                </a:cubicBezTo>
                <a:cubicBezTo>
                  <a:pt x="2089905" y="-1868"/>
                  <a:pt x="2363119" y="-11000"/>
                  <a:pt x="2515575" y="0"/>
                </a:cubicBezTo>
                <a:cubicBezTo>
                  <a:pt x="2668031" y="11000"/>
                  <a:pt x="2951511" y="25852"/>
                  <a:pt x="3144469" y="0"/>
                </a:cubicBezTo>
                <a:cubicBezTo>
                  <a:pt x="3337427" y="-25852"/>
                  <a:pt x="3764667" y="-29401"/>
                  <a:pt x="4014216" y="0"/>
                </a:cubicBezTo>
                <a:cubicBezTo>
                  <a:pt x="4018536" y="221976"/>
                  <a:pt x="3998809" y="453062"/>
                  <a:pt x="4014216" y="654819"/>
                </a:cubicBezTo>
                <a:cubicBezTo>
                  <a:pt x="4029623" y="856576"/>
                  <a:pt x="4042820" y="1014494"/>
                  <a:pt x="4014216" y="1309638"/>
                </a:cubicBezTo>
                <a:cubicBezTo>
                  <a:pt x="3985612" y="1604782"/>
                  <a:pt x="3999587" y="1672473"/>
                  <a:pt x="4014216" y="2016842"/>
                </a:cubicBezTo>
                <a:cubicBezTo>
                  <a:pt x="4028845" y="2361211"/>
                  <a:pt x="4001532" y="2411522"/>
                  <a:pt x="4014216" y="2619275"/>
                </a:cubicBezTo>
                <a:cubicBezTo>
                  <a:pt x="3758149" y="2611141"/>
                  <a:pt x="3663094" y="2595164"/>
                  <a:pt x="3465606" y="2619275"/>
                </a:cubicBezTo>
                <a:cubicBezTo>
                  <a:pt x="3268118" y="2643387"/>
                  <a:pt x="3055945" y="2644848"/>
                  <a:pt x="2796570" y="2619275"/>
                </a:cubicBezTo>
                <a:cubicBezTo>
                  <a:pt x="2537195" y="2593702"/>
                  <a:pt x="2403134" y="2597134"/>
                  <a:pt x="2127534" y="2619275"/>
                </a:cubicBezTo>
                <a:cubicBezTo>
                  <a:pt x="1851934" y="2641416"/>
                  <a:pt x="1679098" y="2615527"/>
                  <a:pt x="1498641" y="2619275"/>
                </a:cubicBezTo>
                <a:cubicBezTo>
                  <a:pt x="1318184" y="2623023"/>
                  <a:pt x="1077476" y="2604609"/>
                  <a:pt x="749320" y="2619275"/>
                </a:cubicBezTo>
                <a:cubicBezTo>
                  <a:pt x="421164" y="2633941"/>
                  <a:pt x="219543" y="2640716"/>
                  <a:pt x="0" y="2619275"/>
                </a:cubicBezTo>
                <a:cubicBezTo>
                  <a:pt x="-3388" y="2485098"/>
                  <a:pt x="21383" y="2213689"/>
                  <a:pt x="0" y="2043035"/>
                </a:cubicBezTo>
                <a:cubicBezTo>
                  <a:pt x="-21383" y="1872381"/>
                  <a:pt x="-12643" y="1673190"/>
                  <a:pt x="0" y="1414409"/>
                </a:cubicBezTo>
                <a:cubicBezTo>
                  <a:pt x="12643" y="1155628"/>
                  <a:pt x="-11073" y="1062920"/>
                  <a:pt x="0" y="811975"/>
                </a:cubicBezTo>
                <a:cubicBezTo>
                  <a:pt x="11073" y="561030"/>
                  <a:pt x="-3842" y="360631"/>
                  <a:pt x="0" y="0"/>
                </a:cubicBezTo>
                <a:close/>
              </a:path>
              <a:path w="4014216" h="2619275" stroke="0" extrusionOk="0">
                <a:moveTo>
                  <a:pt x="0" y="0"/>
                </a:moveTo>
                <a:cubicBezTo>
                  <a:pt x="160678" y="20639"/>
                  <a:pt x="436606" y="24827"/>
                  <a:pt x="588752" y="0"/>
                </a:cubicBezTo>
                <a:cubicBezTo>
                  <a:pt x="740898" y="-24827"/>
                  <a:pt x="995220" y="15805"/>
                  <a:pt x="1137361" y="0"/>
                </a:cubicBezTo>
                <a:cubicBezTo>
                  <a:pt x="1279502" y="-15805"/>
                  <a:pt x="1568362" y="-19021"/>
                  <a:pt x="1766255" y="0"/>
                </a:cubicBezTo>
                <a:cubicBezTo>
                  <a:pt x="1964148" y="19021"/>
                  <a:pt x="2282500" y="-8228"/>
                  <a:pt x="2475433" y="0"/>
                </a:cubicBezTo>
                <a:cubicBezTo>
                  <a:pt x="2668366" y="8228"/>
                  <a:pt x="2877060" y="-2881"/>
                  <a:pt x="3144469" y="0"/>
                </a:cubicBezTo>
                <a:cubicBezTo>
                  <a:pt x="3411878" y="2881"/>
                  <a:pt x="3677457" y="28500"/>
                  <a:pt x="4014216" y="0"/>
                </a:cubicBezTo>
                <a:cubicBezTo>
                  <a:pt x="4032073" y="277152"/>
                  <a:pt x="4034272" y="361032"/>
                  <a:pt x="4014216" y="576241"/>
                </a:cubicBezTo>
                <a:cubicBezTo>
                  <a:pt x="3994160" y="791450"/>
                  <a:pt x="4027226" y="1062955"/>
                  <a:pt x="4014216" y="1283445"/>
                </a:cubicBezTo>
                <a:cubicBezTo>
                  <a:pt x="4001206" y="1503935"/>
                  <a:pt x="3981972" y="1702700"/>
                  <a:pt x="4014216" y="1990649"/>
                </a:cubicBezTo>
                <a:cubicBezTo>
                  <a:pt x="4046460" y="2278598"/>
                  <a:pt x="3988363" y="2438173"/>
                  <a:pt x="4014216" y="2619275"/>
                </a:cubicBezTo>
                <a:cubicBezTo>
                  <a:pt x="3735228" y="2626452"/>
                  <a:pt x="3685080" y="2589069"/>
                  <a:pt x="3385322" y="2619275"/>
                </a:cubicBezTo>
                <a:cubicBezTo>
                  <a:pt x="3085564" y="2649481"/>
                  <a:pt x="2835862" y="2589265"/>
                  <a:pt x="2636002" y="2619275"/>
                </a:cubicBezTo>
                <a:cubicBezTo>
                  <a:pt x="2436142" y="2649285"/>
                  <a:pt x="2220727" y="2624523"/>
                  <a:pt x="1926824" y="2619275"/>
                </a:cubicBezTo>
                <a:cubicBezTo>
                  <a:pt x="1632921" y="2614027"/>
                  <a:pt x="1443254" y="2649054"/>
                  <a:pt x="1257788" y="2619275"/>
                </a:cubicBezTo>
                <a:cubicBezTo>
                  <a:pt x="1072322" y="2589496"/>
                  <a:pt x="792284" y="2640258"/>
                  <a:pt x="588752" y="2619275"/>
                </a:cubicBezTo>
                <a:cubicBezTo>
                  <a:pt x="385220" y="2598292"/>
                  <a:pt x="236445" y="2614079"/>
                  <a:pt x="0" y="2619275"/>
                </a:cubicBezTo>
                <a:cubicBezTo>
                  <a:pt x="14089" y="2338773"/>
                  <a:pt x="-7434" y="2137700"/>
                  <a:pt x="0" y="1964456"/>
                </a:cubicBezTo>
                <a:cubicBezTo>
                  <a:pt x="7434" y="1791212"/>
                  <a:pt x="-18158" y="1641594"/>
                  <a:pt x="0" y="1335830"/>
                </a:cubicBezTo>
                <a:cubicBezTo>
                  <a:pt x="18158" y="1030066"/>
                  <a:pt x="9708" y="1019549"/>
                  <a:pt x="0" y="759590"/>
                </a:cubicBezTo>
                <a:cubicBezTo>
                  <a:pt x="-9708" y="499631"/>
                  <a:pt x="36430" y="256017"/>
                  <a:pt x="0" y="0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39423806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83A0850-F00C-EA17-0B00-5245AD185A98}"/>
              </a:ext>
            </a:extLst>
          </p:cNvPr>
          <p:cNvSpPr/>
          <p:nvPr/>
        </p:nvSpPr>
        <p:spPr>
          <a:xfrm>
            <a:off x="8230150" y="2426803"/>
            <a:ext cx="1049132" cy="10049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61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sz="5400" dirty="0">
                <a:solidFill>
                  <a:schemeClr val="bg1"/>
                </a:solidFill>
                <a:ea typeface="+mj-lt"/>
                <a:cs typeface="+mj-lt"/>
              </a:rPr>
              <a:t>보안 - 정보 통신과 </a:t>
            </a:r>
            <a:r>
              <a:rPr lang="ko-KR" altLang="en-US" sz="5400" dirty="0">
                <a:solidFill>
                  <a:schemeClr val="bg1"/>
                </a:solidFill>
                <a:ea typeface="+mj-lt"/>
                <a:cs typeface="+mj-lt"/>
              </a:rPr>
              <a:t>인터넷</a:t>
            </a:r>
            <a:endParaRPr lang="ko-KR" altLang="en-US" sz="6000" dirty="0">
              <a:solidFill>
                <a:schemeClr val="bg1"/>
              </a:solidFill>
              <a:ea typeface="Microsoft GothicNeo"/>
              <a:cs typeface="Microsoft GothicNeo"/>
            </a:endParaRPr>
          </a:p>
        </p:txBody>
      </p:sp>
      <p:pic>
        <p:nvPicPr>
          <p:cNvPr id="8" name="그림 7" descr="방화벽 화재 벽돌 · Pixabay의 무료 벡터 그래픽">
            <a:extLst>
              <a:ext uri="{FF2B5EF4-FFF2-40B4-BE49-F238E27FC236}">
                <a16:creationId xmlns:a16="http://schemas.microsoft.com/office/drawing/2014/main" id="{DB38F881-C135-9A3B-FD82-1DEDF97D5A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7" r="121" b="16908"/>
          <a:stretch/>
        </p:blipFill>
        <p:spPr>
          <a:xfrm>
            <a:off x="4848087" y="2379870"/>
            <a:ext cx="7081404" cy="3798949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BECA383-1466-F529-DDCC-B6CAFD50F988}"/>
              </a:ext>
            </a:extLst>
          </p:cNvPr>
          <p:cNvSpPr>
            <a:spLocks noGrp="1"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Microsoft GothicNeo"/>
                <a:cs typeface="Microsoft GothicNeo"/>
              </a:rPr>
              <a:t>윈도우 보안 및 방화벽에 관하여... 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밖에서 불이 나도 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불이 안으로 번져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들어올 수 없게 해줘요.</a:t>
            </a:r>
          </a:p>
          <a:p>
            <a:endParaRPr lang="ko-KR" altLang="en-US">
              <a:solidFill>
                <a:srgbClr val="002060"/>
              </a:solidFill>
              <a:ea typeface="Microsoft GothicNeo"/>
              <a:cs typeface="Microsoft GothicNeo"/>
            </a:endParaRPr>
          </a:p>
          <a:p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회사 내부의 정보를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외부로 나가게 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해서는 안 돼요.</a:t>
            </a:r>
          </a:p>
        </p:txBody>
      </p:sp>
    </p:spTree>
    <p:extLst>
      <p:ext uri="{BB962C8B-B14F-4D97-AF65-F5344CB8AC3E}">
        <p14:creationId xmlns:p14="http://schemas.microsoft.com/office/powerpoint/2010/main" val="374971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A26222-01F0-7051-D783-8CB67C6D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066" y="439619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6100">
                <a:ea typeface="Microsoft GothicNeo"/>
                <a:cs typeface="Microsoft GothicNeo"/>
              </a:rPr>
              <a:t>엑셀의 기본 사용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213C67-A5DE-3AC5-1D35-34AE1EEBD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1" y="2695581"/>
            <a:ext cx="5389719" cy="3483864"/>
          </a:xfrm>
        </p:spPr>
        <p:txBody>
          <a:bodyPr lIns="109728" tIns="109728" rIns="109728" bIns="91440">
            <a:normAutofit/>
          </a:bodyPr>
          <a:lstStyle/>
          <a:p>
            <a:pPr>
              <a:lnSpc>
                <a:spcPct val="90000"/>
              </a:lnSpc>
            </a:pP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엑셀의 기본 인터페이스와 기능 </a:t>
            </a:r>
            <a:r>
              <a:rPr lang="ko-KR" altLang="en-US" sz="1700" dirty="0">
                <a:latin typeface="Microsoft GothicNeo"/>
                <a:ea typeface="Microsoft GothicNeo"/>
                <a:cs typeface="Microsoft GothicNeo"/>
              </a:rPr>
              <a:t>이해 기본적인</a:t>
            </a: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 데이터 입력, 편집, </a:t>
            </a:r>
            <a:r>
              <a:rPr lang="ko-KR" sz="1700" dirty="0" err="1">
                <a:latin typeface="Microsoft GothicNeo"/>
                <a:ea typeface="Microsoft GothicNeo"/>
                <a:cs typeface="Microsoft GothicNeo"/>
              </a:rPr>
              <a:t>포맷팅</a:t>
            </a: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 방법 배우기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엑셀 시작하기: 인터페이스 탐색, 리본 메뉴 및 </a:t>
            </a:r>
            <a:r>
              <a:rPr lang="ko-KR" sz="1700" dirty="0" err="1">
                <a:latin typeface="Microsoft GothicNeo"/>
                <a:ea typeface="Microsoft GothicNeo"/>
                <a:cs typeface="Microsoft GothicNeo"/>
              </a:rPr>
              <a:t>툴바</a:t>
            </a: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 사용법</a:t>
            </a:r>
            <a:endParaRPr lang="ko-KR" altLang="en-US" sz="1700" dirty="0">
              <a:latin typeface="Microsoft GothicNeo"/>
              <a:ea typeface="Microsoft GothicNeo"/>
              <a:cs typeface="Microsoft GothicNeo"/>
            </a:endParaRP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>
                <a:latin typeface="Microsoft GothicNeo"/>
                <a:ea typeface="Microsoft GothicNeo"/>
                <a:cs typeface="Microsoft GothicNeo"/>
              </a:rPr>
              <a:t>셀, 행, 열의 개념 이해 및 선택 방법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>
                <a:latin typeface="Microsoft GothicNeo"/>
                <a:ea typeface="Microsoft GothicNeo"/>
                <a:cs typeface="Microsoft GothicNeo"/>
              </a:rPr>
              <a:t>기본 데이터 입력 및 편집 실습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텍스트와 숫자 데이터 </a:t>
            </a:r>
            <a:r>
              <a:rPr lang="ko-KR" sz="1700" dirty="0" err="1">
                <a:latin typeface="Microsoft GothicNeo"/>
                <a:ea typeface="Microsoft GothicNeo"/>
                <a:cs typeface="Microsoft GothicNeo"/>
              </a:rPr>
              <a:t>포맷팅</a:t>
            </a:r>
            <a:r>
              <a:rPr lang="ko-KR" sz="1700" dirty="0">
                <a:latin typeface="Microsoft GothicNeo"/>
                <a:ea typeface="Microsoft GothicNeo"/>
                <a:cs typeface="Microsoft GothicNeo"/>
              </a:rPr>
              <a:t> 기법</a:t>
            </a:r>
          </a:p>
          <a:p>
            <a:pPr lvl="1">
              <a:lnSpc>
                <a:spcPct val="90000"/>
              </a:lnSpc>
              <a:buFont typeface="Courier New" panose="020B0604020202020204" pitchFamily="34" charset="0"/>
              <a:buChar char="o"/>
            </a:pPr>
            <a:r>
              <a:rPr lang="ko-KR" sz="1700">
                <a:latin typeface="Microsoft GothicNeo"/>
                <a:ea typeface="Microsoft GothicNeo"/>
                <a:cs typeface="Microsoft GothicNeo"/>
              </a:rPr>
              <a:t>간단한 수식 입력하기 (더하기, 빼기)</a:t>
            </a:r>
          </a:p>
          <a:p>
            <a:pPr>
              <a:lnSpc>
                <a:spcPct val="90000"/>
              </a:lnSpc>
            </a:pPr>
            <a:endParaRPr lang="ko-KR" altLang="en-US" sz="1700">
              <a:ea typeface="Microsoft GothicNeo"/>
              <a:cs typeface="Microsoft GothicNeo"/>
            </a:endParaRPr>
          </a:p>
        </p:txBody>
      </p:sp>
      <p:pic>
        <p:nvPicPr>
          <p:cNvPr id="5" name="그림 4" descr="텍스트, 폰트, 상징, 직사각형이(가) 표시된 사진&#10;&#10;자동 생성된 설명">
            <a:extLst>
              <a:ext uri="{FF2B5EF4-FFF2-40B4-BE49-F238E27FC236}">
                <a16:creationId xmlns:a16="http://schemas.microsoft.com/office/drawing/2014/main" id="{46850152-AAEE-11CD-CBA1-6A98FE029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71" r="4496" b="16264"/>
          <a:stretch/>
        </p:blipFill>
        <p:spPr>
          <a:xfrm>
            <a:off x="-2208694" y="121488"/>
            <a:ext cx="7164562" cy="6857999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2228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Microsoft GothicNeo"/>
              <a:cs typeface="Microsoft GothicNeo"/>
            </a:endParaRPr>
          </a:p>
        </p:txBody>
      </p: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chemeClr val="bg1"/>
                </a:solidFill>
                <a:ea typeface="Microsoft GothicNeo"/>
                <a:cs typeface="Microsoft GothicNeo"/>
              </a:rPr>
              <a:t>엑셀 버전 별 차이</a:t>
            </a:r>
          </a:p>
        </p:txBody>
      </p:sp>
      <p:pic>
        <p:nvPicPr>
          <p:cNvPr id="3" name="그림 2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C3594BE-F140-3741-AF89-1846D4F83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67" t="36876" r="37500" b="17738"/>
          <a:stretch/>
        </p:blipFill>
        <p:spPr>
          <a:xfrm>
            <a:off x="971827" y="1601305"/>
            <a:ext cx="7763572" cy="4382557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D6E0531-60FB-8631-C45E-0C5ECCFCFB05}"/>
              </a:ext>
            </a:extLst>
          </p:cNvPr>
          <p:cNvSpPr/>
          <p:nvPr/>
        </p:nvSpPr>
        <p:spPr>
          <a:xfrm>
            <a:off x="6664208" y="2696906"/>
            <a:ext cx="4230889" cy="2902728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ea typeface="Microsoft GothicNeo"/>
                <a:cs typeface="Microsoft GothicNeo"/>
              </a:rPr>
              <a:t>버전에 따라 조금씩 달라 보이기도 하지만 아이콘 모양이나 사용방법이 크게 다르지 않습니다.</a:t>
            </a:r>
            <a:r>
              <a:rPr lang="ko-KR" altLang="en-US" dirty="0">
                <a:solidFill>
                  <a:schemeClr val="tx1"/>
                </a:solidFill>
                <a:ea typeface="Microsoft GothicNeo"/>
                <a:cs typeface="Microsoft GothicNeo"/>
              </a:rPr>
              <a:t> </a:t>
            </a:r>
            <a:endParaRPr 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46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9" name="Group 8"/>
          <p:cNvGrpSpPr/>
          <p:nvPr/>
        </p:nvGrpSpPr>
        <p:grpSpPr>
          <a:xfrm>
            <a:off x="253369" y="1538356"/>
            <a:ext cx="11743576" cy="4819374"/>
            <a:chOff x="0" y="91670"/>
            <a:chExt cx="3194937" cy="3077298"/>
          </a:xfrm>
        </p:grpSpPr>
        <p:sp>
          <p:nvSpPr>
            <p:cNvPr id="10" name="Freeform 9"/>
            <p:cNvSpPr/>
            <p:nvPr/>
          </p:nvSpPr>
          <p:spPr>
            <a:xfrm>
              <a:off x="0" y="91670"/>
              <a:ext cx="3194937" cy="307729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382F2FD-24FB-4CF4-F869-3679CE0AD3A9}"/>
              </a:ext>
            </a:extLst>
          </p:cNvPr>
          <p:cNvSpPr txBox="1">
            <a:spLocks/>
          </p:cNvSpPr>
          <p:nvPr/>
        </p:nvSpPr>
        <p:spPr>
          <a:xfrm>
            <a:off x="871330" y="387212"/>
            <a:ext cx="10515600" cy="103843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solidFill>
                  <a:schemeClr val="bg1"/>
                </a:solidFill>
                <a:ea typeface="Microsoft GothicNeo"/>
                <a:cs typeface="Microsoft GothicNeo"/>
              </a:rPr>
              <a:t>열과 행, 셀, 시트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1BECA383-1466-F529-DDCC-B6CAFD50F988}"/>
              </a:ext>
            </a:extLst>
          </p:cNvPr>
          <p:cNvSpPr>
            <a:spLocks noGrp="1"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rgbClr val="002060"/>
              </a:solidFill>
              <a:ea typeface="Microsoft GothicNeo"/>
              <a:cs typeface="Microsoft GothicNeo"/>
            </a:endParaRPr>
          </a:p>
        </p:txBody>
      </p:sp>
      <p:pic>
        <p:nvPicPr>
          <p:cNvPr id="4" name="내용 개체 틀 5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5FE65341-C298-8E1A-02E2-9E404B4186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2326" r="230" b="-670"/>
          <a:stretch/>
        </p:blipFill>
        <p:spPr>
          <a:xfrm>
            <a:off x="4651822" y="1821074"/>
            <a:ext cx="6887886" cy="3244604"/>
          </a:xfrm>
          <a:custGeom>
            <a:avLst/>
            <a:gdLst>
              <a:gd name="connsiteX0" fmla="*/ 0 w 6887886"/>
              <a:gd name="connsiteY0" fmla="*/ 0 h 3244604"/>
              <a:gd name="connsiteX1" fmla="*/ 482152 w 6887886"/>
              <a:gd name="connsiteY1" fmla="*/ 0 h 3244604"/>
              <a:gd name="connsiteX2" fmla="*/ 1102062 w 6887886"/>
              <a:gd name="connsiteY2" fmla="*/ 0 h 3244604"/>
              <a:gd name="connsiteX3" fmla="*/ 1790850 w 6887886"/>
              <a:gd name="connsiteY3" fmla="*/ 0 h 3244604"/>
              <a:gd name="connsiteX4" fmla="*/ 2548518 w 6887886"/>
              <a:gd name="connsiteY4" fmla="*/ 0 h 3244604"/>
              <a:gd name="connsiteX5" fmla="*/ 3375064 w 6887886"/>
              <a:gd name="connsiteY5" fmla="*/ 0 h 3244604"/>
              <a:gd name="connsiteX6" fmla="*/ 3857216 w 6887886"/>
              <a:gd name="connsiteY6" fmla="*/ 0 h 3244604"/>
              <a:gd name="connsiteX7" fmla="*/ 4408247 w 6887886"/>
              <a:gd name="connsiteY7" fmla="*/ 0 h 3244604"/>
              <a:gd name="connsiteX8" fmla="*/ 5028157 w 6887886"/>
              <a:gd name="connsiteY8" fmla="*/ 0 h 3244604"/>
              <a:gd name="connsiteX9" fmla="*/ 5854703 w 6887886"/>
              <a:gd name="connsiteY9" fmla="*/ 0 h 3244604"/>
              <a:gd name="connsiteX10" fmla="*/ 6887886 w 6887886"/>
              <a:gd name="connsiteY10" fmla="*/ 0 h 3244604"/>
              <a:gd name="connsiteX11" fmla="*/ 6887886 w 6887886"/>
              <a:gd name="connsiteY11" fmla="*/ 551583 h 3244604"/>
              <a:gd name="connsiteX12" fmla="*/ 6887886 w 6887886"/>
              <a:gd name="connsiteY12" fmla="*/ 1103165 h 3244604"/>
              <a:gd name="connsiteX13" fmla="*/ 6887886 w 6887886"/>
              <a:gd name="connsiteY13" fmla="*/ 1654748 h 3244604"/>
              <a:gd name="connsiteX14" fmla="*/ 6887886 w 6887886"/>
              <a:gd name="connsiteY14" fmla="*/ 2336115 h 3244604"/>
              <a:gd name="connsiteX15" fmla="*/ 6887886 w 6887886"/>
              <a:gd name="connsiteY15" fmla="*/ 3244604 h 3244604"/>
              <a:gd name="connsiteX16" fmla="*/ 6336855 w 6887886"/>
              <a:gd name="connsiteY16" fmla="*/ 3244604 h 3244604"/>
              <a:gd name="connsiteX17" fmla="*/ 5579188 w 6887886"/>
              <a:gd name="connsiteY17" fmla="*/ 3244604 h 3244604"/>
              <a:gd name="connsiteX18" fmla="*/ 5097036 w 6887886"/>
              <a:gd name="connsiteY18" fmla="*/ 3244604 h 3244604"/>
              <a:gd name="connsiteX19" fmla="*/ 4477126 w 6887886"/>
              <a:gd name="connsiteY19" fmla="*/ 3244604 h 3244604"/>
              <a:gd name="connsiteX20" fmla="*/ 3650580 w 6887886"/>
              <a:gd name="connsiteY20" fmla="*/ 3244604 h 3244604"/>
              <a:gd name="connsiteX21" fmla="*/ 3099549 w 6887886"/>
              <a:gd name="connsiteY21" fmla="*/ 3244604 h 3244604"/>
              <a:gd name="connsiteX22" fmla="*/ 2617397 w 6887886"/>
              <a:gd name="connsiteY22" fmla="*/ 3244604 h 3244604"/>
              <a:gd name="connsiteX23" fmla="*/ 2135245 w 6887886"/>
              <a:gd name="connsiteY23" fmla="*/ 3244604 h 3244604"/>
              <a:gd name="connsiteX24" fmla="*/ 1377577 w 6887886"/>
              <a:gd name="connsiteY24" fmla="*/ 3244604 h 3244604"/>
              <a:gd name="connsiteX25" fmla="*/ 757667 w 6887886"/>
              <a:gd name="connsiteY25" fmla="*/ 3244604 h 3244604"/>
              <a:gd name="connsiteX26" fmla="*/ 0 w 6887886"/>
              <a:gd name="connsiteY26" fmla="*/ 3244604 h 3244604"/>
              <a:gd name="connsiteX27" fmla="*/ 0 w 6887886"/>
              <a:gd name="connsiteY27" fmla="*/ 2563237 h 3244604"/>
              <a:gd name="connsiteX28" fmla="*/ 0 w 6887886"/>
              <a:gd name="connsiteY28" fmla="*/ 1881870 h 3244604"/>
              <a:gd name="connsiteX29" fmla="*/ 0 w 6887886"/>
              <a:gd name="connsiteY29" fmla="*/ 1232950 h 3244604"/>
              <a:gd name="connsiteX30" fmla="*/ 0 w 6887886"/>
              <a:gd name="connsiteY30" fmla="*/ 616475 h 3244604"/>
              <a:gd name="connsiteX31" fmla="*/ 0 w 6887886"/>
              <a:gd name="connsiteY31" fmla="*/ 0 h 3244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887886" h="3244604" fill="none" extrusionOk="0">
                <a:moveTo>
                  <a:pt x="0" y="0"/>
                </a:moveTo>
                <a:cubicBezTo>
                  <a:pt x="121728" y="-16709"/>
                  <a:pt x="352950" y="-22210"/>
                  <a:pt x="482152" y="0"/>
                </a:cubicBezTo>
                <a:cubicBezTo>
                  <a:pt x="611354" y="22210"/>
                  <a:pt x="946688" y="20050"/>
                  <a:pt x="1102062" y="0"/>
                </a:cubicBezTo>
                <a:cubicBezTo>
                  <a:pt x="1257436" y="-20050"/>
                  <a:pt x="1460710" y="21086"/>
                  <a:pt x="1790850" y="0"/>
                </a:cubicBezTo>
                <a:cubicBezTo>
                  <a:pt x="2120990" y="-21086"/>
                  <a:pt x="2306442" y="33835"/>
                  <a:pt x="2548518" y="0"/>
                </a:cubicBezTo>
                <a:cubicBezTo>
                  <a:pt x="2790594" y="-33835"/>
                  <a:pt x="3013931" y="28481"/>
                  <a:pt x="3375064" y="0"/>
                </a:cubicBezTo>
                <a:cubicBezTo>
                  <a:pt x="3736197" y="-28481"/>
                  <a:pt x="3695624" y="20819"/>
                  <a:pt x="3857216" y="0"/>
                </a:cubicBezTo>
                <a:cubicBezTo>
                  <a:pt x="4018808" y="-20819"/>
                  <a:pt x="4188020" y="-5562"/>
                  <a:pt x="4408247" y="0"/>
                </a:cubicBezTo>
                <a:cubicBezTo>
                  <a:pt x="4628474" y="5562"/>
                  <a:pt x="4809772" y="-3343"/>
                  <a:pt x="5028157" y="0"/>
                </a:cubicBezTo>
                <a:cubicBezTo>
                  <a:pt x="5246542" y="3343"/>
                  <a:pt x="5498007" y="38501"/>
                  <a:pt x="5854703" y="0"/>
                </a:cubicBezTo>
                <a:cubicBezTo>
                  <a:pt x="6211399" y="-38501"/>
                  <a:pt x="6661481" y="40971"/>
                  <a:pt x="6887886" y="0"/>
                </a:cubicBezTo>
                <a:cubicBezTo>
                  <a:pt x="6893696" y="230135"/>
                  <a:pt x="6861702" y="431895"/>
                  <a:pt x="6887886" y="551583"/>
                </a:cubicBezTo>
                <a:cubicBezTo>
                  <a:pt x="6914070" y="671271"/>
                  <a:pt x="6900850" y="887759"/>
                  <a:pt x="6887886" y="1103165"/>
                </a:cubicBezTo>
                <a:cubicBezTo>
                  <a:pt x="6874922" y="1318571"/>
                  <a:pt x="6872105" y="1506735"/>
                  <a:pt x="6887886" y="1654748"/>
                </a:cubicBezTo>
                <a:cubicBezTo>
                  <a:pt x="6903667" y="1802761"/>
                  <a:pt x="6883926" y="2108236"/>
                  <a:pt x="6887886" y="2336115"/>
                </a:cubicBezTo>
                <a:cubicBezTo>
                  <a:pt x="6891846" y="2563994"/>
                  <a:pt x="6905426" y="2956724"/>
                  <a:pt x="6887886" y="3244604"/>
                </a:cubicBezTo>
                <a:cubicBezTo>
                  <a:pt x="6643422" y="3240236"/>
                  <a:pt x="6564689" y="3238661"/>
                  <a:pt x="6336855" y="3244604"/>
                </a:cubicBezTo>
                <a:cubicBezTo>
                  <a:pt x="6109021" y="3250547"/>
                  <a:pt x="5736749" y="3242380"/>
                  <a:pt x="5579188" y="3244604"/>
                </a:cubicBezTo>
                <a:cubicBezTo>
                  <a:pt x="5421627" y="3246828"/>
                  <a:pt x="5301013" y="3226478"/>
                  <a:pt x="5097036" y="3244604"/>
                </a:cubicBezTo>
                <a:cubicBezTo>
                  <a:pt x="4893059" y="3262730"/>
                  <a:pt x="4616685" y="3216972"/>
                  <a:pt x="4477126" y="3244604"/>
                </a:cubicBezTo>
                <a:cubicBezTo>
                  <a:pt x="4337567" y="3272237"/>
                  <a:pt x="3825142" y="3239311"/>
                  <a:pt x="3650580" y="3244604"/>
                </a:cubicBezTo>
                <a:cubicBezTo>
                  <a:pt x="3476018" y="3249897"/>
                  <a:pt x="3233117" y="3229393"/>
                  <a:pt x="3099549" y="3244604"/>
                </a:cubicBezTo>
                <a:cubicBezTo>
                  <a:pt x="2965981" y="3259815"/>
                  <a:pt x="2840160" y="3253160"/>
                  <a:pt x="2617397" y="3244604"/>
                </a:cubicBezTo>
                <a:cubicBezTo>
                  <a:pt x="2394634" y="3236048"/>
                  <a:pt x="2355193" y="3263765"/>
                  <a:pt x="2135245" y="3244604"/>
                </a:cubicBezTo>
                <a:cubicBezTo>
                  <a:pt x="1915297" y="3225443"/>
                  <a:pt x="1723370" y="3281869"/>
                  <a:pt x="1377577" y="3244604"/>
                </a:cubicBezTo>
                <a:cubicBezTo>
                  <a:pt x="1031784" y="3207339"/>
                  <a:pt x="925689" y="3249791"/>
                  <a:pt x="757667" y="3244604"/>
                </a:cubicBezTo>
                <a:cubicBezTo>
                  <a:pt x="589645" y="3239418"/>
                  <a:pt x="344961" y="3239311"/>
                  <a:pt x="0" y="3244604"/>
                </a:cubicBezTo>
                <a:cubicBezTo>
                  <a:pt x="22410" y="2930117"/>
                  <a:pt x="-10332" y="2730257"/>
                  <a:pt x="0" y="2563237"/>
                </a:cubicBezTo>
                <a:cubicBezTo>
                  <a:pt x="10332" y="2396217"/>
                  <a:pt x="14599" y="2101972"/>
                  <a:pt x="0" y="1881870"/>
                </a:cubicBezTo>
                <a:cubicBezTo>
                  <a:pt x="-14599" y="1661768"/>
                  <a:pt x="26624" y="1427985"/>
                  <a:pt x="0" y="1232950"/>
                </a:cubicBezTo>
                <a:cubicBezTo>
                  <a:pt x="-26624" y="1037915"/>
                  <a:pt x="-19126" y="856468"/>
                  <a:pt x="0" y="616475"/>
                </a:cubicBezTo>
                <a:cubicBezTo>
                  <a:pt x="19126" y="376483"/>
                  <a:pt x="1426" y="189753"/>
                  <a:pt x="0" y="0"/>
                </a:cubicBezTo>
                <a:close/>
              </a:path>
              <a:path w="6887886" h="3244604" stroke="0" extrusionOk="0">
                <a:moveTo>
                  <a:pt x="0" y="0"/>
                </a:moveTo>
                <a:cubicBezTo>
                  <a:pt x="299497" y="-33546"/>
                  <a:pt x="596048" y="-5009"/>
                  <a:pt x="826546" y="0"/>
                </a:cubicBezTo>
                <a:cubicBezTo>
                  <a:pt x="1057044" y="5009"/>
                  <a:pt x="1383892" y="11195"/>
                  <a:pt x="1653093" y="0"/>
                </a:cubicBezTo>
                <a:cubicBezTo>
                  <a:pt x="1922294" y="-11195"/>
                  <a:pt x="2071946" y="4203"/>
                  <a:pt x="2273002" y="0"/>
                </a:cubicBezTo>
                <a:cubicBezTo>
                  <a:pt x="2474058" y="-4203"/>
                  <a:pt x="2727944" y="2064"/>
                  <a:pt x="3099549" y="0"/>
                </a:cubicBezTo>
                <a:cubicBezTo>
                  <a:pt x="3471154" y="-2064"/>
                  <a:pt x="3567414" y="24024"/>
                  <a:pt x="3719458" y="0"/>
                </a:cubicBezTo>
                <a:cubicBezTo>
                  <a:pt x="3871502" y="-24024"/>
                  <a:pt x="4113335" y="-7292"/>
                  <a:pt x="4270489" y="0"/>
                </a:cubicBezTo>
                <a:cubicBezTo>
                  <a:pt x="4427643" y="7292"/>
                  <a:pt x="4869880" y="-30065"/>
                  <a:pt x="5028157" y="0"/>
                </a:cubicBezTo>
                <a:cubicBezTo>
                  <a:pt x="5186434" y="30065"/>
                  <a:pt x="5482607" y="9665"/>
                  <a:pt x="5854703" y="0"/>
                </a:cubicBezTo>
                <a:cubicBezTo>
                  <a:pt x="6226799" y="-9665"/>
                  <a:pt x="6471013" y="12274"/>
                  <a:pt x="6887886" y="0"/>
                </a:cubicBezTo>
                <a:cubicBezTo>
                  <a:pt x="6867597" y="219433"/>
                  <a:pt x="6875497" y="509206"/>
                  <a:pt x="6887886" y="681367"/>
                </a:cubicBezTo>
                <a:cubicBezTo>
                  <a:pt x="6900275" y="853528"/>
                  <a:pt x="6888366" y="1092088"/>
                  <a:pt x="6887886" y="1395180"/>
                </a:cubicBezTo>
                <a:cubicBezTo>
                  <a:pt x="6887406" y="1698272"/>
                  <a:pt x="6905016" y="1840327"/>
                  <a:pt x="6887886" y="2011654"/>
                </a:cubicBezTo>
                <a:cubicBezTo>
                  <a:pt x="6870756" y="2182981"/>
                  <a:pt x="6912791" y="2368384"/>
                  <a:pt x="6887886" y="2595683"/>
                </a:cubicBezTo>
                <a:cubicBezTo>
                  <a:pt x="6862981" y="2822982"/>
                  <a:pt x="6878776" y="3053172"/>
                  <a:pt x="6887886" y="3244604"/>
                </a:cubicBezTo>
                <a:cubicBezTo>
                  <a:pt x="6527138" y="3278537"/>
                  <a:pt x="6433257" y="3242674"/>
                  <a:pt x="6130219" y="3244604"/>
                </a:cubicBezTo>
                <a:cubicBezTo>
                  <a:pt x="5827181" y="3246534"/>
                  <a:pt x="5757417" y="3225107"/>
                  <a:pt x="5579188" y="3244604"/>
                </a:cubicBezTo>
                <a:cubicBezTo>
                  <a:pt x="5400959" y="3264101"/>
                  <a:pt x="5232612" y="3221904"/>
                  <a:pt x="5097036" y="3244604"/>
                </a:cubicBezTo>
                <a:cubicBezTo>
                  <a:pt x="4961460" y="3267304"/>
                  <a:pt x="4736366" y="3233259"/>
                  <a:pt x="4477126" y="3244604"/>
                </a:cubicBezTo>
                <a:cubicBezTo>
                  <a:pt x="4217886" y="3255950"/>
                  <a:pt x="3997706" y="3231443"/>
                  <a:pt x="3788337" y="3244604"/>
                </a:cubicBezTo>
                <a:cubicBezTo>
                  <a:pt x="3578968" y="3257765"/>
                  <a:pt x="3295047" y="3275492"/>
                  <a:pt x="3099549" y="3244604"/>
                </a:cubicBezTo>
                <a:cubicBezTo>
                  <a:pt x="2904051" y="3213716"/>
                  <a:pt x="2615982" y="3215639"/>
                  <a:pt x="2341881" y="3244604"/>
                </a:cubicBezTo>
                <a:cubicBezTo>
                  <a:pt x="2067780" y="3273569"/>
                  <a:pt x="1796757" y="3253823"/>
                  <a:pt x="1515335" y="3244604"/>
                </a:cubicBezTo>
                <a:cubicBezTo>
                  <a:pt x="1233913" y="3235385"/>
                  <a:pt x="1017300" y="3263244"/>
                  <a:pt x="688789" y="3244604"/>
                </a:cubicBezTo>
                <a:cubicBezTo>
                  <a:pt x="360278" y="3225964"/>
                  <a:pt x="334917" y="3252085"/>
                  <a:pt x="0" y="3244604"/>
                </a:cubicBezTo>
                <a:cubicBezTo>
                  <a:pt x="-19356" y="3063842"/>
                  <a:pt x="5195" y="2773493"/>
                  <a:pt x="0" y="2628129"/>
                </a:cubicBezTo>
                <a:cubicBezTo>
                  <a:pt x="-5195" y="2482766"/>
                  <a:pt x="-5021" y="2307807"/>
                  <a:pt x="0" y="2076547"/>
                </a:cubicBezTo>
                <a:cubicBezTo>
                  <a:pt x="5021" y="1845287"/>
                  <a:pt x="-10363" y="1736802"/>
                  <a:pt x="0" y="1492518"/>
                </a:cubicBezTo>
                <a:cubicBezTo>
                  <a:pt x="10363" y="1248234"/>
                  <a:pt x="14364" y="1168597"/>
                  <a:pt x="0" y="940935"/>
                </a:cubicBezTo>
                <a:cubicBezTo>
                  <a:pt x="-14364" y="713273"/>
                  <a:pt x="7115" y="28403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173128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2F1D9CC-3D03-F6C9-6794-17B0492CEEB8}"/>
                  </a:ext>
                </a:extLst>
              </p14:cNvPr>
              <p14:cNvContentPartPr/>
              <p14:nvPr/>
            </p14:nvContentPartPr>
            <p14:xfrm>
              <a:off x="4984668" y="2600739"/>
              <a:ext cx="1095036" cy="1743865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2F1D9CC-3D03-F6C9-6794-17B0492CEE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0690" y="2492782"/>
                <a:ext cx="1202632" cy="1959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3279310-46B7-C470-9394-7F50F8F66663}"/>
                  </a:ext>
                </a:extLst>
              </p14:cNvPr>
              <p14:cNvContentPartPr/>
              <p14:nvPr/>
            </p14:nvContentPartPr>
            <p14:xfrm>
              <a:off x="5163646" y="2644438"/>
              <a:ext cx="884271" cy="79973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3279310-46B7-C470-9394-7F50F8F666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5651" y="2626507"/>
                <a:ext cx="919901" cy="115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4258E11-C7F4-3FE6-F01C-8EEE257F9329}"/>
                  </a:ext>
                </a:extLst>
              </p14:cNvPr>
              <p14:cNvContentPartPr/>
              <p14:nvPr/>
            </p14:nvContentPartPr>
            <p14:xfrm>
              <a:off x="5185722" y="2643059"/>
              <a:ext cx="837313" cy="101245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4258E11-C7F4-3FE6-F01C-8EEE257F93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67731" y="2625108"/>
                <a:ext cx="872936" cy="136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236BB33-784F-A5F1-980F-ABCDA8FF2969}"/>
                  </a:ext>
                </a:extLst>
              </p14:cNvPr>
              <p14:cNvContentPartPr/>
              <p14:nvPr/>
            </p14:nvContentPartPr>
            <p14:xfrm>
              <a:off x="5198190" y="2665288"/>
              <a:ext cx="637492" cy="90358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236BB33-784F-A5F1-980F-ABCDA8FF29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0202" y="2647360"/>
                <a:ext cx="673108" cy="125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F38DC841-EB9E-961A-98F0-00FA8E95DF27}"/>
                  </a:ext>
                </a:extLst>
              </p14:cNvPr>
              <p14:cNvContentPartPr/>
              <p14:nvPr/>
            </p14:nvContentPartPr>
            <p14:xfrm>
              <a:off x="5605788" y="2655956"/>
              <a:ext cx="452813" cy="99827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F38DC841-EB9E-961A-98F0-00FA8E95DF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7805" y="2638066"/>
                <a:ext cx="488419" cy="13524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71FA59B-7804-3A0D-88A7-FD0E7B6E3FE6}"/>
              </a:ext>
            </a:extLst>
          </p:cNvPr>
          <p:cNvSpPr txBox="1"/>
          <p:nvPr/>
        </p:nvSpPr>
        <p:spPr>
          <a:xfrm>
            <a:off x="5102087" y="3006587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400" dirty="0">
                <a:ea typeface="Microsoft GothicNeo"/>
                <a:cs typeface="Microsoft GothicNeo"/>
              </a:rPr>
              <a:t>열</a:t>
            </a:r>
            <a:br>
              <a:rPr lang="ko-KR" altLang="en-US" sz="4400" dirty="0">
                <a:ea typeface="Microsoft GothicNeo"/>
                <a:cs typeface="Microsoft GothicNeo"/>
              </a:rPr>
            </a:br>
            <a:r>
              <a:rPr lang="ko-KR" altLang="en-US" sz="2000" dirty="0">
                <a:ea typeface="Microsoft GothicNeo"/>
                <a:cs typeface="Microsoft GothicNeo"/>
              </a:rPr>
              <a:t>(세로)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4E090BB-87FC-C8C5-EA13-E2A34882BC43}"/>
                  </a:ext>
                </a:extLst>
              </p14:cNvPr>
              <p14:cNvContentPartPr/>
              <p14:nvPr/>
            </p14:nvContentPartPr>
            <p14:xfrm>
              <a:off x="6896653" y="3351214"/>
              <a:ext cx="4316758" cy="13804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4E090BB-87FC-C8C5-EA13-E2A34882BC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42658" y="3229414"/>
                <a:ext cx="4424389" cy="256998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CDBB82F-852A-C4FD-4126-16C898F7A016}"/>
              </a:ext>
            </a:extLst>
          </p:cNvPr>
          <p:cNvSpPr txBox="1"/>
          <p:nvPr/>
        </p:nvSpPr>
        <p:spPr>
          <a:xfrm>
            <a:off x="8613913" y="357532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dirty="0">
                <a:ea typeface="Microsoft GothicNeo"/>
                <a:cs typeface="Microsoft GothicNeo"/>
              </a:rPr>
              <a:t>행</a:t>
            </a:r>
            <a:r>
              <a:rPr lang="ko-KR" altLang="en-US" dirty="0">
                <a:ea typeface="Microsoft GothicNeo"/>
                <a:cs typeface="Microsoft GothicNeo"/>
              </a:rPr>
              <a:t> (가로)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C23A6A5-8EA0-68B4-E2AB-74A1DBCD3365}"/>
                  </a:ext>
                </a:extLst>
              </p14:cNvPr>
              <p14:cNvContentPartPr/>
              <p14:nvPr/>
            </p14:nvContentPartPr>
            <p14:xfrm>
              <a:off x="3469671" y="2510621"/>
              <a:ext cx="1527503" cy="379906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C23A6A5-8EA0-68B4-E2AB-74A1DBCD33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51675" y="2492633"/>
                <a:ext cx="1563135" cy="415522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E2EC441-D58C-1A5B-3C79-222D5701FDC1}"/>
              </a:ext>
            </a:extLst>
          </p:cNvPr>
          <p:cNvSpPr txBox="1"/>
          <p:nvPr/>
        </p:nvSpPr>
        <p:spPr>
          <a:xfrm>
            <a:off x="2885109" y="2644914"/>
            <a:ext cx="285363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Microsoft GothicNeo"/>
                <a:cs typeface="Microsoft GothicNeo"/>
              </a:rPr>
              <a:t>셀 </a:t>
            </a:r>
            <a:br>
              <a:rPr lang="ko-KR" altLang="en-US" sz="3200" dirty="0">
                <a:ea typeface="Microsoft GothicNeo"/>
                <a:cs typeface="Microsoft GothicNeo"/>
              </a:rPr>
            </a:br>
            <a:r>
              <a:rPr lang="ko-KR" altLang="en-US" sz="2000" dirty="0">
                <a:ea typeface="Microsoft GothicNeo"/>
                <a:cs typeface="Microsoft GothicNeo"/>
              </a:rPr>
              <a:t>(각 칸)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EB9D27FE-740D-F8A3-21F0-C5B22C614EE6}"/>
                  </a:ext>
                </a:extLst>
              </p14:cNvPr>
              <p14:cNvContentPartPr/>
              <p14:nvPr/>
            </p14:nvContentPartPr>
            <p14:xfrm>
              <a:off x="5703018" y="4411448"/>
              <a:ext cx="641875" cy="517312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EB9D27FE-740D-F8A3-21F0-C5B22C614EE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85028" y="4393461"/>
                <a:ext cx="677495" cy="552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09DD9F8E-1CCD-9B81-F708-804A01169CDD}"/>
                  </a:ext>
                </a:extLst>
              </p14:cNvPr>
              <p14:cNvContentPartPr/>
              <p14:nvPr/>
            </p14:nvContentPartPr>
            <p14:xfrm>
              <a:off x="3384967" y="4555383"/>
              <a:ext cx="2274816" cy="332588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09DD9F8E-1CCD-9B81-F708-804A01169CD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66970" y="4537405"/>
                <a:ext cx="2310450" cy="368184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4BB595D-23B8-CD1E-C27D-5B0BA00BD1E1}"/>
              </a:ext>
            </a:extLst>
          </p:cNvPr>
          <p:cNvSpPr txBox="1"/>
          <p:nvPr/>
        </p:nvSpPr>
        <p:spPr>
          <a:xfrm>
            <a:off x="2691847" y="461065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ea typeface="Microsoft GothicNeo"/>
                <a:cs typeface="Microsoft GothicNeo"/>
              </a:rPr>
              <a:t>시트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306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54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텍스트와 숫자 데이터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8" name="내용 개체 틀 3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65C1B53D-5218-BFB8-303E-56EFE6BAED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86" r="-95" b="-315"/>
          <a:stretch/>
        </p:blipFill>
        <p:spPr>
          <a:xfrm>
            <a:off x="7743800" y="1851638"/>
            <a:ext cx="2776633" cy="3968496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3" name="내용 개체 틀 11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EB09B1BA-2EB0-66BD-BCE2-50BA8B595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145" b="60345"/>
          <a:stretch/>
        </p:blipFill>
        <p:spPr>
          <a:xfrm>
            <a:off x="1998870" y="2776365"/>
            <a:ext cx="3036959" cy="2505248"/>
          </a:xfrm>
          <a:custGeom>
            <a:avLst/>
            <a:gdLst>
              <a:gd name="connsiteX0" fmla="*/ 0 w 3036959"/>
              <a:gd name="connsiteY0" fmla="*/ 0 h 2505248"/>
              <a:gd name="connsiteX1" fmla="*/ 546653 w 3036959"/>
              <a:gd name="connsiteY1" fmla="*/ 0 h 2505248"/>
              <a:gd name="connsiteX2" fmla="*/ 1062936 w 3036959"/>
              <a:gd name="connsiteY2" fmla="*/ 0 h 2505248"/>
              <a:gd name="connsiteX3" fmla="*/ 1609588 w 3036959"/>
              <a:gd name="connsiteY3" fmla="*/ 0 h 2505248"/>
              <a:gd name="connsiteX4" fmla="*/ 2277719 w 3036959"/>
              <a:gd name="connsiteY4" fmla="*/ 0 h 2505248"/>
              <a:gd name="connsiteX5" fmla="*/ 3036959 w 3036959"/>
              <a:gd name="connsiteY5" fmla="*/ 0 h 2505248"/>
              <a:gd name="connsiteX6" fmla="*/ 3036959 w 3036959"/>
              <a:gd name="connsiteY6" fmla="*/ 651364 h 2505248"/>
              <a:gd name="connsiteX7" fmla="*/ 3036959 w 3036959"/>
              <a:gd name="connsiteY7" fmla="*/ 1302729 h 2505248"/>
              <a:gd name="connsiteX8" fmla="*/ 3036959 w 3036959"/>
              <a:gd name="connsiteY8" fmla="*/ 2505248 h 2505248"/>
              <a:gd name="connsiteX9" fmla="*/ 2520676 w 3036959"/>
              <a:gd name="connsiteY9" fmla="*/ 2505248 h 2505248"/>
              <a:gd name="connsiteX10" fmla="*/ 1852545 w 3036959"/>
              <a:gd name="connsiteY10" fmla="*/ 2505248 h 2505248"/>
              <a:gd name="connsiteX11" fmla="*/ 1305892 w 3036959"/>
              <a:gd name="connsiteY11" fmla="*/ 2505248 h 2505248"/>
              <a:gd name="connsiteX12" fmla="*/ 728870 w 3036959"/>
              <a:gd name="connsiteY12" fmla="*/ 2505248 h 2505248"/>
              <a:gd name="connsiteX13" fmla="*/ 0 w 3036959"/>
              <a:gd name="connsiteY13" fmla="*/ 2505248 h 2505248"/>
              <a:gd name="connsiteX14" fmla="*/ 0 w 3036959"/>
              <a:gd name="connsiteY14" fmla="*/ 1828831 h 2505248"/>
              <a:gd name="connsiteX15" fmla="*/ 0 w 3036959"/>
              <a:gd name="connsiteY15" fmla="*/ 1252624 h 2505248"/>
              <a:gd name="connsiteX16" fmla="*/ 0 w 3036959"/>
              <a:gd name="connsiteY16" fmla="*/ 576207 h 2505248"/>
              <a:gd name="connsiteX17" fmla="*/ 0 w 3036959"/>
              <a:gd name="connsiteY17" fmla="*/ 0 h 250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36959" h="2505248" fill="none" extrusionOk="0">
                <a:moveTo>
                  <a:pt x="0" y="0"/>
                </a:moveTo>
                <a:cubicBezTo>
                  <a:pt x="187528" y="-13513"/>
                  <a:pt x="291006" y="-5834"/>
                  <a:pt x="546653" y="0"/>
                </a:cubicBezTo>
                <a:cubicBezTo>
                  <a:pt x="802300" y="5834"/>
                  <a:pt x="916151" y="6663"/>
                  <a:pt x="1062936" y="0"/>
                </a:cubicBezTo>
                <a:cubicBezTo>
                  <a:pt x="1209721" y="-6663"/>
                  <a:pt x="1337703" y="7183"/>
                  <a:pt x="1609588" y="0"/>
                </a:cubicBezTo>
                <a:cubicBezTo>
                  <a:pt x="1881473" y="-7183"/>
                  <a:pt x="2047965" y="23674"/>
                  <a:pt x="2277719" y="0"/>
                </a:cubicBezTo>
                <a:cubicBezTo>
                  <a:pt x="2507473" y="-23674"/>
                  <a:pt x="2777107" y="2391"/>
                  <a:pt x="3036959" y="0"/>
                </a:cubicBezTo>
                <a:cubicBezTo>
                  <a:pt x="3069242" y="143139"/>
                  <a:pt x="3031869" y="504270"/>
                  <a:pt x="3036959" y="651364"/>
                </a:cubicBezTo>
                <a:cubicBezTo>
                  <a:pt x="3042049" y="798458"/>
                  <a:pt x="3011175" y="1130025"/>
                  <a:pt x="3036959" y="1302729"/>
                </a:cubicBezTo>
                <a:cubicBezTo>
                  <a:pt x="3062743" y="1475433"/>
                  <a:pt x="3080175" y="2061430"/>
                  <a:pt x="3036959" y="2505248"/>
                </a:cubicBezTo>
                <a:cubicBezTo>
                  <a:pt x="2872130" y="2494702"/>
                  <a:pt x="2658477" y="2504475"/>
                  <a:pt x="2520676" y="2505248"/>
                </a:cubicBezTo>
                <a:cubicBezTo>
                  <a:pt x="2382875" y="2506021"/>
                  <a:pt x="2047627" y="2502687"/>
                  <a:pt x="1852545" y="2505248"/>
                </a:cubicBezTo>
                <a:cubicBezTo>
                  <a:pt x="1657463" y="2507809"/>
                  <a:pt x="1423493" y="2523276"/>
                  <a:pt x="1305892" y="2505248"/>
                </a:cubicBezTo>
                <a:cubicBezTo>
                  <a:pt x="1188291" y="2487220"/>
                  <a:pt x="964116" y="2479355"/>
                  <a:pt x="728870" y="2505248"/>
                </a:cubicBezTo>
                <a:cubicBezTo>
                  <a:pt x="493624" y="2531141"/>
                  <a:pt x="252587" y="2494395"/>
                  <a:pt x="0" y="2505248"/>
                </a:cubicBezTo>
                <a:cubicBezTo>
                  <a:pt x="-2930" y="2369449"/>
                  <a:pt x="9757" y="2104209"/>
                  <a:pt x="0" y="1828831"/>
                </a:cubicBezTo>
                <a:cubicBezTo>
                  <a:pt x="-9757" y="1553453"/>
                  <a:pt x="-25731" y="1491139"/>
                  <a:pt x="0" y="1252624"/>
                </a:cubicBezTo>
                <a:cubicBezTo>
                  <a:pt x="25731" y="1014109"/>
                  <a:pt x="-23687" y="863721"/>
                  <a:pt x="0" y="576207"/>
                </a:cubicBezTo>
                <a:cubicBezTo>
                  <a:pt x="23687" y="288693"/>
                  <a:pt x="4699" y="219817"/>
                  <a:pt x="0" y="0"/>
                </a:cubicBezTo>
                <a:close/>
              </a:path>
              <a:path w="3036959" h="2505248" stroke="0" extrusionOk="0">
                <a:moveTo>
                  <a:pt x="0" y="0"/>
                </a:moveTo>
                <a:cubicBezTo>
                  <a:pt x="309410" y="-31854"/>
                  <a:pt x="477587" y="-18703"/>
                  <a:pt x="668131" y="0"/>
                </a:cubicBezTo>
                <a:cubicBezTo>
                  <a:pt x="858675" y="18703"/>
                  <a:pt x="1047891" y="10420"/>
                  <a:pt x="1245153" y="0"/>
                </a:cubicBezTo>
                <a:cubicBezTo>
                  <a:pt x="1442415" y="-10420"/>
                  <a:pt x="1510894" y="-2870"/>
                  <a:pt x="1761436" y="0"/>
                </a:cubicBezTo>
                <a:cubicBezTo>
                  <a:pt x="2011978" y="2870"/>
                  <a:pt x="2068658" y="16682"/>
                  <a:pt x="2368828" y="0"/>
                </a:cubicBezTo>
                <a:cubicBezTo>
                  <a:pt x="2668998" y="-16682"/>
                  <a:pt x="2736686" y="26734"/>
                  <a:pt x="3036959" y="0"/>
                </a:cubicBezTo>
                <a:cubicBezTo>
                  <a:pt x="3063696" y="170275"/>
                  <a:pt x="3049274" y="350642"/>
                  <a:pt x="3036959" y="601260"/>
                </a:cubicBezTo>
                <a:cubicBezTo>
                  <a:pt x="3024644" y="851878"/>
                  <a:pt x="3025272" y="984561"/>
                  <a:pt x="3036959" y="1227572"/>
                </a:cubicBezTo>
                <a:cubicBezTo>
                  <a:pt x="3048646" y="1470583"/>
                  <a:pt x="3056641" y="1575752"/>
                  <a:pt x="3036959" y="1853884"/>
                </a:cubicBezTo>
                <a:cubicBezTo>
                  <a:pt x="3017277" y="2132016"/>
                  <a:pt x="3044226" y="2350160"/>
                  <a:pt x="3036959" y="2505248"/>
                </a:cubicBezTo>
                <a:cubicBezTo>
                  <a:pt x="2895672" y="2535244"/>
                  <a:pt x="2724458" y="2525393"/>
                  <a:pt x="2429567" y="2505248"/>
                </a:cubicBezTo>
                <a:cubicBezTo>
                  <a:pt x="2134676" y="2485103"/>
                  <a:pt x="2023594" y="2511233"/>
                  <a:pt x="1791806" y="2505248"/>
                </a:cubicBezTo>
                <a:cubicBezTo>
                  <a:pt x="1560018" y="2499263"/>
                  <a:pt x="1422988" y="2531251"/>
                  <a:pt x="1123675" y="2505248"/>
                </a:cubicBezTo>
                <a:cubicBezTo>
                  <a:pt x="824362" y="2479245"/>
                  <a:pt x="295796" y="2506117"/>
                  <a:pt x="0" y="2505248"/>
                </a:cubicBezTo>
                <a:cubicBezTo>
                  <a:pt x="10705" y="2226320"/>
                  <a:pt x="12710" y="2132341"/>
                  <a:pt x="0" y="1903988"/>
                </a:cubicBezTo>
                <a:cubicBezTo>
                  <a:pt x="-12710" y="1675635"/>
                  <a:pt x="23215" y="1563708"/>
                  <a:pt x="0" y="1252624"/>
                </a:cubicBezTo>
                <a:cubicBezTo>
                  <a:pt x="-23215" y="941540"/>
                  <a:pt x="866" y="826516"/>
                  <a:pt x="0" y="626312"/>
                </a:cubicBezTo>
                <a:cubicBezTo>
                  <a:pt x="-866" y="426108"/>
                  <a:pt x="-20187" y="21094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8957492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7D1A61E9-2D39-ED69-19C2-888D91070AB2}"/>
              </a:ext>
            </a:extLst>
          </p:cNvPr>
          <p:cNvSpPr/>
          <p:nvPr/>
        </p:nvSpPr>
        <p:spPr>
          <a:xfrm>
            <a:off x="4168382" y="1846558"/>
            <a:ext cx="2565533" cy="1578114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/>
                </a:solidFill>
              </a:rPr>
              <a:t>오른쪽 마우스</a:t>
            </a:r>
          </a:p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</a:rPr>
              <a:t>[</a:t>
            </a:r>
            <a:r>
              <a:rPr lang="ko-KR" altLang="en-US" sz="2000">
                <a:solidFill>
                  <a:schemeClr val="tx1"/>
                </a:solidFill>
              </a:rPr>
              <a:t>숫자</a:t>
            </a:r>
            <a:r>
              <a:rPr lang="en-US" altLang="ko-KR" sz="2000">
                <a:solidFill>
                  <a:schemeClr val="tx1"/>
                </a:solidFill>
              </a:rPr>
              <a:t>] </a:t>
            </a:r>
            <a:r>
              <a:rPr lang="ko-KR" altLang="en-US" sz="2000">
                <a:solidFill>
                  <a:schemeClr val="tx1"/>
                </a:solidFill>
              </a:rPr>
              <a:t>탭</a:t>
            </a:r>
          </a:p>
        </p:txBody>
      </p:sp>
    </p:spTree>
    <p:extLst>
      <p:ext uri="{BB962C8B-B14F-4D97-AF65-F5344CB8AC3E}">
        <p14:creationId xmlns:p14="http://schemas.microsoft.com/office/powerpoint/2010/main" val="3407539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간단한 더하기, 빼기</a:t>
              </a:r>
              <a:endParaRPr lang="ko-KR" sz="5400" dirty="0">
                <a:solidFill>
                  <a:schemeClr val="bg1"/>
                </a:solidFill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CB0BD81-E022-B199-FC24-22CF12AA5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426" y="2046418"/>
            <a:ext cx="3476625" cy="2228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F7D27-FE02-3C4A-D6AD-C9998D744432}"/>
              </a:ext>
            </a:extLst>
          </p:cNvPr>
          <p:cNvSpPr txBox="1"/>
          <p:nvPr/>
        </p:nvSpPr>
        <p:spPr>
          <a:xfrm>
            <a:off x="6245086" y="2987260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Microsoft GothicNeo"/>
                <a:cs typeface="Microsoft GothicNeo"/>
              </a:rPr>
              <a:t>A2 셀에 입력된 값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=1+2+3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함수 형태</a:t>
            </a: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endParaRPr lang="ko-KR" altLang="en-US" dirty="0">
              <a:ea typeface="Microsoft GothicNeo"/>
              <a:cs typeface="Microsoft GothicNeo"/>
            </a:endParaRPr>
          </a:p>
          <a:p>
            <a:r>
              <a:rPr lang="ko-KR" altLang="en-US" dirty="0">
                <a:ea typeface="Microsoft GothicNeo"/>
                <a:cs typeface="Microsoft GothicNeo"/>
              </a:rPr>
              <a:t>뺄셈도 입력하기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=9-3 입력 후</a:t>
            </a:r>
          </a:p>
          <a:p>
            <a:r>
              <a:rPr lang="ko-KR" altLang="en-US" dirty="0" err="1">
                <a:ea typeface="Microsoft GothicNeo"/>
                <a:cs typeface="Microsoft GothicNeo"/>
              </a:rPr>
              <a:t>엔터</a:t>
            </a:r>
            <a:r>
              <a:rPr lang="ko-KR" altLang="en-US" dirty="0">
                <a:ea typeface="Microsoft GothicNeo"/>
                <a:cs typeface="Microsoft GothicNeo"/>
              </a:rPr>
              <a:t>!</a:t>
            </a:r>
          </a:p>
        </p:txBody>
      </p:sp>
      <p:pic>
        <p:nvPicPr>
          <p:cNvPr id="13" name="그림 12" descr="키보드 Pixabay 키 · Pixabay의 무료 이미지">
            <a:extLst>
              <a:ext uri="{FF2B5EF4-FFF2-40B4-BE49-F238E27FC236}">
                <a16:creationId xmlns:a16="http://schemas.microsoft.com/office/drawing/2014/main" id="{22A78C76-93D3-89BB-155F-FDE5E6077E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721" t="31826" r="10877" b="28859"/>
          <a:stretch/>
        </p:blipFill>
        <p:spPr>
          <a:xfrm>
            <a:off x="8238434" y="4661788"/>
            <a:ext cx="1499753" cy="12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74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엑셀로 시간표 만들기</a:t>
              </a:r>
              <a:endParaRPr lang="ko-KR" sz="5400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EF884AB-3705-2696-AF5B-F428F1DC9A8E}"/>
              </a:ext>
            </a:extLst>
          </p:cNvPr>
          <p:cNvSpPr txBox="1">
            <a:spLocks/>
          </p:cNvSpPr>
          <p:nvPr/>
        </p:nvSpPr>
        <p:spPr>
          <a:xfrm>
            <a:off x="990600" y="20817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ea typeface="Microsoft GothicNeo"/>
                <a:cs typeface="Microsoft GothicNeo"/>
              </a:rPr>
              <a:t>엑셀 자주 쓰이는 단축키 (</a:t>
            </a:r>
            <a:r>
              <a:rPr lang="ko-KR" altLang="en-US" sz="1800" err="1">
                <a:ea typeface="Microsoft GothicNeo"/>
                <a:cs typeface="Microsoft GothicNeo"/>
              </a:rPr>
              <a:t>줄바꿈</a:t>
            </a:r>
            <a:r>
              <a:rPr lang="ko-KR" altLang="en-US" sz="1800" dirty="0">
                <a:ea typeface="Microsoft GothicNeo"/>
                <a:cs typeface="Microsoft GothicNeo"/>
              </a:rPr>
              <a:t> </a:t>
            </a:r>
            <a:r>
              <a:rPr lang="ko-KR" altLang="en-US" sz="1800" err="1">
                <a:ea typeface="Microsoft GothicNeo"/>
                <a:cs typeface="Microsoft GothicNeo"/>
              </a:rPr>
              <a:t>alt+엔터</a:t>
            </a:r>
            <a:r>
              <a:rPr lang="ko-KR" altLang="en-US" sz="1800" dirty="0">
                <a:ea typeface="Microsoft GothicNeo"/>
                <a:cs typeface="Microsoft GothicNeo"/>
              </a:rPr>
              <a:t>, </a:t>
            </a:r>
            <a:r>
              <a:rPr lang="ko-KR" altLang="en-US" sz="1800" err="1">
                <a:ea typeface="Microsoft GothicNeo"/>
                <a:cs typeface="Microsoft GothicNeo"/>
              </a:rPr>
              <a:t>ctrl+화살표</a:t>
            </a:r>
            <a:r>
              <a:rPr lang="ko-KR" altLang="en-US" sz="1800" dirty="0">
                <a:ea typeface="Microsoft GothicNeo"/>
                <a:cs typeface="Microsoft GothicNeo"/>
              </a:rPr>
              <a:t>)</a:t>
            </a:r>
          </a:p>
          <a:p>
            <a:r>
              <a:rPr lang="ko-KR" altLang="en-US" sz="2400" dirty="0">
                <a:ea typeface="Microsoft GothicNeo"/>
                <a:cs typeface="Microsoft GothicNeo"/>
              </a:rPr>
              <a:t>홈의 [병합]</a:t>
            </a:r>
            <a:r>
              <a:rPr lang="ko-KR" altLang="en-US" sz="1800" dirty="0">
                <a:ea typeface="Microsoft GothicNeo"/>
                <a:cs typeface="Microsoft GothicNeo"/>
              </a:rPr>
              <a:t>               </a:t>
            </a:r>
            <a:r>
              <a:rPr lang="ko-KR" altLang="en-US" sz="2000" dirty="0">
                <a:ea typeface="Microsoft GothicNeo"/>
                <a:cs typeface="Microsoft GothicNeo"/>
              </a:rPr>
              <a:t>버튼을 누르기.</a:t>
            </a:r>
          </a:p>
          <a:p>
            <a:endParaRPr lang="ko-KR" altLang="en-US" dirty="0">
              <a:ea typeface="Microsoft GothicNeo"/>
              <a:cs typeface="Microsoft GothicNeo"/>
            </a:endParaRP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5E1DBDE-3727-BACC-3D77-89645E61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45" y="3083133"/>
            <a:ext cx="5583996" cy="2999822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3" name="그림 12" descr="직사각형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8686C75-0C11-D7BE-FCD7-2A37981FEC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6" r="5479" b="14625"/>
          <a:stretch/>
        </p:blipFill>
        <p:spPr>
          <a:xfrm>
            <a:off x="2844951" y="2505350"/>
            <a:ext cx="748123" cy="63429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85660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68034"/>
            <a:ext cx="2498529" cy="7267475"/>
            <a:chOff x="0" y="0"/>
            <a:chExt cx="1367205" cy="3976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7205" cy="3976792"/>
            </a:xfrm>
            <a:custGeom>
              <a:avLst/>
              <a:gdLst/>
              <a:ahLst/>
              <a:cxnLst/>
              <a:rect l="l" t="t" r="r" b="b"/>
              <a:pathLst>
                <a:path w="1367205" h="3976792">
                  <a:moveTo>
                    <a:pt x="0" y="0"/>
                  </a:moveTo>
                  <a:lnTo>
                    <a:pt x="1367205" y="0"/>
                  </a:lnTo>
                  <a:lnTo>
                    <a:pt x="1367205" y="3976792"/>
                  </a:lnTo>
                  <a:lnTo>
                    <a:pt x="0" y="397679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737" y="-108329"/>
            <a:ext cx="2331055" cy="2331045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6115" r="-1611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737" y="2300182"/>
            <a:ext cx="2331055" cy="2331045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737" y="4708691"/>
            <a:ext cx="2331055" cy="2331045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t="-24906" b="-2490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93472" y="-241442"/>
            <a:ext cx="2498529" cy="7267475"/>
            <a:chOff x="0" y="0"/>
            <a:chExt cx="1367205" cy="39767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7205" cy="3976792"/>
            </a:xfrm>
            <a:custGeom>
              <a:avLst/>
              <a:gdLst/>
              <a:ahLst/>
              <a:cxnLst/>
              <a:rect l="l" t="t" r="r" b="b"/>
              <a:pathLst>
                <a:path w="1367205" h="3976792">
                  <a:moveTo>
                    <a:pt x="0" y="0"/>
                  </a:moveTo>
                  <a:lnTo>
                    <a:pt x="1367205" y="0"/>
                  </a:lnTo>
                  <a:lnTo>
                    <a:pt x="1367205" y="3976792"/>
                  </a:lnTo>
                  <a:lnTo>
                    <a:pt x="0" y="397679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77209" y="-181736"/>
            <a:ext cx="2331055" cy="2331045"/>
            <a:chOff x="0" y="0"/>
            <a:chExt cx="6350025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41250" r="-8561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209" y="2226774"/>
            <a:ext cx="2331055" cy="2331045"/>
            <a:chOff x="0" y="0"/>
            <a:chExt cx="6350025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11970" r="-38122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77209" y="4635284"/>
            <a:ext cx="2331055" cy="2331045"/>
            <a:chOff x="0" y="0"/>
            <a:chExt cx="6350025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-25046" r="-2504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86232" y="1598046"/>
            <a:ext cx="3258934" cy="624668"/>
            <a:chOff x="0" y="0"/>
            <a:chExt cx="1396657" cy="349402"/>
          </a:xfrm>
          <a:solidFill>
            <a:srgbClr val="203864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6657" cy="349402"/>
            </a:xfrm>
            <a:custGeom>
              <a:avLst/>
              <a:gdLst/>
              <a:ahLst/>
              <a:cxnLst/>
              <a:rect l="l" t="t" r="r" b="b"/>
              <a:pathLst>
                <a:path w="1396657" h="349402">
                  <a:moveTo>
                    <a:pt x="0" y="0"/>
                  </a:moveTo>
                  <a:lnTo>
                    <a:pt x="1396657" y="0"/>
                  </a:lnTo>
                  <a:lnTo>
                    <a:pt x="1396657" y="349402"/>
                  </a:lnTo>
                  <a:lnTo>
                    <a:pt x="0" y="349402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137517" y="3341700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1" name="TextBox 21"/>
          <p:cNvSpPr txBox="1"/>
          <p:nvPr/>
        </p:nvSpPr>
        <p:spPr>
          <a:xfrm>
            <a:off x="4438633" y="2464702"/>
            <a:ext cx="329996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9"/>
              </a:lnSpc>
            </a:pPr>
            <a:r>
              <a:rPr lang="ko-KR" altLang="en-US" sz="2000" spc="201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Office Automation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50380" y="3189300"/>
            <a:ext cx="3743314" cy="205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62"/>
              </a:lnSpc>
            </a:pPr>
            <a:r>
              <a:rPr lang="ko-KR" altLang="en-US" sz="16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각종 사무를 컴퓨터로 한다.</a:t>
            </a:r>
          </a:p>
          <a:p>
            <a:pPr>
              <a:lnSpc>
                <a:spcPts val="3261"/>
              </a:lnSpc>
            </a:pPr>
            <a:r>
              <a:rPr lang="ko-KR" altLang="en-US" sz="16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생산성에 있어서 업무 효율을 높입니다.</a:t>
            </a:r>
          </a:p>
          <a:p>
            <a:pPr>
              <a:lnSpc>
                <a:spcPts val="3261"/>
              </a:lnSpc>
            </a:pPr>
            <a:r>
              <a:rPr lang="ko-KR" sz="1600" dirty="0">
                <a:solidFill>
                  <a:srgbClr val="000000"/>
                </a:solidFill>
                <a:ea typeface="+mn-lt"/>
                <a:cs typeface="+mn-lt"/>
              </a:rPr>
              <a:t>신속, 정확, </a:t>
            </a: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효율적</a:t>
            </a:r>
            <a:r>
              <a:rPr lang="ko-KR" sz="1600" dirty="0">
                <a:solidFill>
                  <a:srgbClr val="000000"/>
                </a:solidFill>
                <a:ea typeface="+mn-lt"/>
                <a:cs typeface="+mn-lt"/>
              </a:rPr>
              <a:t> 사무 업무를 대응</a:t>
            </a:r>
            <a:endParaRPr lang="ko-KR" sz="1600" dirty="0">
              <a:ea typeface="Microsoft GothicNeo"/>
              <a:cs typeface="Microsoft GothicNeo"/>
            </a:endParaRPr>
          </a:p>
          <a:p>
            <a:pPr>
              <a:lnSpc>
                <a:spcPts val="3261"/>
              </a:lnSpc>
            </a:pPr>
            <a:r>
              <a:rPr lang="ko-KR" altLang="en-US" sz="16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시간, 비용 절감 효과 - 기업에 이윤을 추구</a:t>
            </a:r>
          </a:p>
          <a:p>
            <a:pPr>
              <a:lnSpc>
                <a:spcPts val="3261"/>
              </a:lnSpc>
            </a:pPr>
            <a:r>
              <a:rPr lang="ko-KR" altLang="en-US" sz="16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한글, 엑셀, 파워포인트 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30476" y="1745281"/>
            <a:ext cx="274645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40"/>
              </a:lnSpc>
            </a:pPr>
            <a:r>
              <a:rPr lang="ko-KR" altLang="en-US" sz="3200" dirty="0">
                <a:solidFill>
                  <a:schemeClr val="bg1"/>
                </a:solidFill>
                <a:latin typeface="DM Sans Bold"/>
              </a:rPr>
              <a:t>OA 사무자동화</a:t>
            </a:r>
            <a:endParaRPr lang="en-US" dirty="0"/>
          </a:p>
        </p:txBody>
      </p:sp>
      <p:sp>
        <p:nvSpPr>
          <p:cNvPr id="24" name="Freeform 24"/>
          <p:cNvSpPr/>
          <p:nvPr/>
        </p:nvSpPr>
        <p:spPr>
          <a:xfrm>
            <a:off x="4137517" y="3748842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5" name="Freeform 25"/>
          <p:cNvSpPr/>
          <p:nvPr/>
        </p:nvSpPr>
        <p:spPr>
          <a:xfrm>
            <a:off x="4137517" y="4155983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6" name="Freeform 26"/>
          <p:cNvSpPr/>
          <p:nvPr/>
        </p:nvSpPr>
        <p:spPr>
          <a:xfrm>
            <a:off x="4137517" y="4563124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7" name="Freeform 27"/>
          <p:cNvSpPr/>
          <p:nvPr/>
        </p:nvSpPr>
        <p:spPr>
          <a:xfrm>
            <a:off x="4137517" y="4970266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6"/>
                </a:lnTo>
                <a:lnTo>
                  <a:pt x="0" y="351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pic>
        <p:nvPicPr>
          <p:cNvPr id="28" name="그림 27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241AA560-412D-5717-AB9A-248E5DC440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6527800"/>
            <a:ext cx="1524000" cy="2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91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A1F887-FBE5-4F82-4BFD-0C114A14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5100" dirty="0">
                <a:ea typeface="Microsoft GothicNeo"/>
                <a:cs typeface="Microsoft GothicNeo"/>
              </a:rPr>
              <a:t>기본 수식과 </a:t>
            </a:r>
            <a:br>
              <a:rPr lang="ko-KR" altLang="en-US" sz="5100" dirty="0">
                <a:ea typeface="Microsoft GothicNeo"/>
                <a:cs typeface="Microsoft GothicNeo"/>
              </a:rPr>
            </a:br>
            <a:r>
              <a:rPr lang="ko-KR" altLang="en-US" sz="5100" dirty="0">
                <a:ea typeface="Microsoft GothicNeo"/>
                <a:cs typeface="Microsoft GothicNeo"/>
              </a:rPr>
              <a:t>함수 사용하기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625B1-35C3-C066-914E-7E8A2096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6584806" cy="3320668"/>
          </a:xfrm>
        </p:spPr>
        <p:txBody>
          <a:bodyPr lIns="109728" tIns="109728" rIns="109728" bIns="9144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SUM, AVERAGE, MIN, MAX 같은 기본 함수 사용법</a:t>
            </a:r>
            <a:endParaRPr lang="ko-KR" altLang="en-US" sz="2000" dirty="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조건부 함수 (IF)의 기본 사용법 이해 및 실습</a:t>
            </a:r>
          </a:p>
          <a:p>
            <a:pPr>
              <a:lnSpc>
                <a:spcPct val="90000"/>
              </a:lnSpc>
            </a:pPr>
            <a:r>
              <a:rPr lang="ko-KR" altLang="en-US" sz="2000" dirty="0">
                <a:latin typeface="Microsoft GothicNeo"/>
                <a:ea typeface="Microsoft GothicNeo"/>
                <a:cs typeface="Microsoft GothicNeo"/>
              </a:rPr>
              <a:t>셀 참조의 개념 </a:t>
            </a:r>
            <a:r>
              <a:rPr lang="en-US" altLang="ko-KR" sz="2000" dirty="0"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ko-KR" altLang="en-US" sz="2000" dirty="0">
                <a:latin typeface="Microsoft GothicNeo"/>
                <a:ea typeface="Microsoft GothicNeo"/>
                <a:cs typeface="Microsoft GothicNeo"/>
              </a:rPr>
              <a:t>상대 참조</a:t>
            </a:r>
            <a:r>
              <a:rPr lang="en-US" altLang="ko-KR" sz="2000" dirty="0">
                <a:latin typeface="Microsoft GothicNeo"/>
                <a:ea typeface="Microsoft GothicNeo"/>
                <a:cs typeface="Microsoft GothicNeo"/>
              </a:rPr>
              <a:t>,</a:t>
            </a:r>
            <a:r>
              <a:rPr lang="ko-KR" altLang="en-US" sz="2000" dirty="0">
                <a:latin typeface="Microsoft GothicNeo"/>
                <a:ea typeface="Microsoft GothicNeo"/>
                <a:cs typeface="Microsoft GothicNeo"/>
              </a:rPr>
              <a:t> 절대 참조</a:t>
            </a:r>
            <a:r>
              <a:rPr lang="en-US" altLang="ko-KR" sz="2000" dirty="0">
                <a:latin typeface="Microsoft GothicNeo"/>
                <a:ea typeface="Microsoft GothicNeo"/>
                <a:cs typeface="Microsoft GothicNeo"/>
              </a:rPr>
              <a:t>)</a:t>
            </a:r>
            <a:r>
              <a:rPr lang="ko-KR" altLang="en-US" sz="2000" dirty="0">
                <a:latin typeface="Microsoft GothicNeo"/>
                <a:ea typeface="Microsoft GothicNeo"/>
                <a:cs typeface="Microsoft GothicNeo"/>
              </a:rPr>
              <a:t> 및 실습</a:t>
            </a:r>
            <a:endParaRPr lang="ko-KR"/>
          </a:p>
          <a:p>
            <a:pPr>
              <a:lnSpc>
                <a:spcPct val="90000"/>
              </a:lnSpc>
            </a:pP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데이터 정렬 및 필터링 기능 사용하기</a:t>
            </a:r>
          </a:p>
          <a:p>
            <a:pPr>
              <a:lnSpc>
                <a:spcPct val="90000"/>
              </a:lnSpc>
            </a:pPr>
            <a:r>
              <a:rPr lang="ko-KR" sz="2000" dirty="0">
                <a:latin typeface="Microsoft GothicNeo"/>
                <a:ea typeface="Microsoft GothicNeo"/>
                <a:cs typeface="Microsoft GothicNeo"/>
              </a:rPr>
              <a:t>간단한 차트 생성 및 수정하기</a:t>
            </a:r>
          </a:p>
          <a:p>
            <a:pPr>
              <a:lnSpc>
                <a:spcPct val="90000"/>
              </a:lnSpc>
            </a:pPr>
            <a:endParaRPr lang="ko-KR" altLang="en-US" sz="2000">
              <a:ea typeface="Microsoft GothicNeo"/>
              <a:cs typeface="Microsoft GothicNeo"/>
            </a:endParaRPr>
          </a:p>
        </p:txBody>
      </p:sp>
      <p:pic>
        <p:nvPicPr>
          <p:cNvPr id="6" name="Picture 4" descr="녹색 파스텔색 배경에 표시된 물음표">
            <a:extLst>
              <a:ext uri="{FF2B5EF4-FFF2-40B4-BE49-F238E27FC236}">
                <a16:creationId xmlns:a16="http://schemas.microsoft.com/office/drawing/2014/main" id="{5915CAC9-67F4-5E75-4634-4360E9ED6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2" r="4" b="4"/>
          <a:stretch/>
        </p:blipFill>
        <p:spPr>
          <a:xfrm>
            <a:off x="7222224" y="-6516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603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간단한 </a:t>
              </a:r>
              <a:r>
                <a:rPr lang="ko-KR" sz="5400" err="1">
                  <a:solidFill>
                    <a:schemeClr val="bg1"/>
                  </a:solidFill>
                  <a:ea typeface="+mj-lt"/>
                  <a:cs typeface="+mj-lt"/>
                </a:rPr>
                <a:t>sum</a:t>
              </a:r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 합계 기능</a:t>
              </a:r>
              <a:endParaRPr lang="ko-KR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767FF38C-7E6C-84ED-B958-9DDA329C9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94070"/>
            <a:ext cx="10515600" cy="332258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9870EB0-E74B-5B9B-87A9-0BC5C6FF1895}"/>
              </a:ext>
            </a:extLst>
          </p:cNvPr>
          <p:cNvSpPr/>
          <p:nvPr/>
        </p:nvSpPr>
        <p:spPr>
          <a:xfrm>
            <a:off x="10767391" y="2622825"/>
            <a:ext cx="585304" cy="6184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514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2046356"/>
              <a:ext cx="11743576" cy="4311374"/>
              <a:chOff x="0" y="416041"/>
              <a:chExt cx="3194937" cy="2752927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416041"/>
                <a:ext cx="3194937" cy="2752927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  <a:t>합계, 평균, 최대값, 최소값</a:t>
              </a:r>
              <a:br>
                <a:rPr lang="ko-KR" dirty="0">
                  <a:ea typeface="+mj-lt"/>
                  <a:cs typeface="+mj-lt"/>
                </a:rPr>
              </a:br>
              <a: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 SUM,  AVERAGE,  </a:t>
              </a:r>
              <a:r>
                <a:rPr lang="en-US" altLang="ko-KR" sz="2800" dirty="0">
                  <a:solidFill>
                    <a:schemeClr val="bg1"/>
                  </a:solidFill>
                  <a:ea typeface="+mj-lt"/>
                  <a:cs typeface="+mj-lt"/>
                </a:rPr>
                <a:t>MAX</a:t>
              </a: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,   </a:t>
              </a:r>
              <a:r>
                <a:rPr lang="en-US" altLang="ko-KR" sz="2800" dirty="0">
                  <a:solidFill>
                    <a:schemeClr val="bg1"/>
                  </a:solidFill>
                  <a:ea typeface="+mj-lt"/>
                  <a:cs typeface="+mj-lt"/>
                </a:rPr>
                <a:t>MIN</a:t>
              </a:r>
              <a:endParaRPr lang="ko-KR" sz="2800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0CF752F-827C-C6BC-58A4-E4931BA0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8" y="2891261"/>
            <a:ext cx="6096000" cy="2504902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8DDAA77-78FD-FE8A-27A0-41347DAFA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165" y="1967948"/>
            <a:ext cx="1538799" cy="4114800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6581EA2-2600-4F8F-1DA9-DD9998180BCD}"/>
              </a:ext>
            </a:extLst>
          </p:cNvPr>
          <p:cNvSpPr/>
          <p:nvPr/>
        </p:nvSpPr>
        <p:spPr>
          <a:xfrm>
            <a:off x="8514521" y="1971259"/>
            <a:ext cx="585304" cy="5080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01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715050"/>
              <a:ext cx="11743576" cy="4642680"/>
              <a:chOff x="0" y="204494"/>
              <a:chExt cx="3194937" cy="2964474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204494"/>
                <a:ext cx="3194937" cy="2964474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조건부 함수 (</a:t>
              </a:r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IF</a:t>
              </a:r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)의 기본 사용법 이해 및 실습 </a:t>
              </a:r>
              <a:b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</a:br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=IF(</a:t>
              </a:r>
              <a:r>
                <a:rPr lang="ko-KR" sz="3200" dirty="0">
                  <a:solidFill>
                    <a:schemeClr val="accent1"/>
                  </a:solidFill>
                  <a:latin typeface="Consolas"/>
                  <a:ea typeface="Microsoft GothicNeo"/>
                  <a:cs typeface="Microsoft GothicNeo"/>
                </a:rPr>
                <a:t>C8</a:t>
              </a:r>
              <a:r>
                <a:rPr lang="ko-KR" sz="3200" dirty="0">
                  <a:solidFill>
                    <a:schemeClr val="bg1"/>
                  </a:solidFill>
                  <a:latin typeface="Consolas"/>
                  <a:ea typeface="Microsoft GothicNeo"/>
                  <a:cs typeface="Microsoft GothicNeo"/>
                </a:rPr>
                <a:t>&gt;=80,"</a:t>
              </a:r>
              <a:r>
                <a:rPr lang="ko-KR" sz="3200" dirty="0">
                  <a:solidFill>
                    <a:schemeClr val="bg1"/>
                  </a:solidFill>
                  <a:ea typeface="+mj-lt"/>
                  <a:cs typeface="+mj-lt"/>
                </a:rPr>
                <a:t>잘했어요</a:t>
              </a:r>
              <a:r>
                <a:rPr lang="ko-KR" sz="3200" dirty="0">
                  <a:solidFill>
                    <a:schemeClr val="bg1"/>
                  </a:solidFill>
                  <a:latin typeface="Consolas"/>
                  <a:ea typeface="Microsoft GothicNeo"/>
                  <a:cs typeface="Microsoft GothicNeo"/>
                </a:rPr>
                <a:t>","</a:t>
              </a:r>
              <a:r>
                <a:rPr lang="ko-KR" sz="3200" dirty="0">
                  <a:solidFill>
                    <a:schemeClr val="bg1"/>
                  </a:solidFill>
                  <a:ea typeface="+mj-lt"/>
                  <a:cs typeface="+mj-lt"/>
                </a:rPr>
                <a:t>분발하세요</a:t>
              </a:r>
              <a:r>
                <a:rPr lang="ko-KR" sz="3200" dirty="0">
                  <a:solidFill>
                    <a:schemeClr val="bg1"/>
                  </a:solidFill>
                  <a:latin typeface="Consolas"/>
                  <a:ea typeface="Microsoft GothicNeo"/>
                  <a:cs typeface="Microsoft GothicNeo"/>
                </a:rPr>
                <a:t>")</a:t>
              </a:r>
              <a:endParaRPr lang="ko-KR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A55E322-5D95-60BC-8759-F32C436F8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478" y="2155885"/>
            <a:ext cx="6096000" cy="4064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F653C9B-3A69-1B02-8B97-85DE4E056D90}"/>
              </a:ext>
            </a:extLst>
          </p:cNvPr>
          <p:cNvSpPr/>
          <p:nvPr/>
        </p:nvSpPr>
        <p:spPr>
          <a:xfrm>
            <a:off x="2727739" y="2302563"/>
            <a:ext cx="3036954" cy="2650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4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814442"/>
              <a:ext cx="11743576" cy="4543288"/>
              <a:chOff x="0" y="267958"/>
              <a:chExt cx="3194937" cy="2901010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267958"/>
                <a:ext cx="3194937" cy="2901010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셀 참조의 개념 </a:t>
              </a:r>
              <a:r>
                <a:rPr lang="en-US" altLang="ko-KR" sz="4000" dirty="0">
                  <a:solidFill>
                    <a:schemeClr val="bg1"/>
                  </a:solidFill>
                  <a:ea typeface="+mj-lt"/>
                  <a:cs typeface="+mj-lt"/>
                </a:rPr>
                <a:t>(</a:t>
              </a:r>
              <a:r>
                <a:rPr lang="ko-KR" sz="4000" dirty="0">
                  <a:solidFill>
                    <a:schemeClr val="bg1"/>
                  </a:solidFill>
                  <a:ea typeface="+mj-lt"/>
                  <a:cs typeface="+mj-lt"/>
                </a:rPr>
                <a:t>상대 참조</a:t>
              </a:r>
              <a:r>
                <a:rPr lang="en-US" altLang="ko-KR" sz="4000" dirty="0">
                  <a:solidFill>
                    <a:schemeClr val="bg1"/>
                  </a:solidFill>
                  <a:ea typeface="+mj-lt"/>
                  <a:cs typeface="+mj-lt"/>
                </a:rPr>
                <a:t>)</a:t>
              </a: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 실습</a:t>
              </a:r>
              <a:br>
                <a:rPr lang="ko-KR" sz="2800" dirty="0">
                  <a:ea typeface="+mj-lt"/>
                  <a:cs typeface="+mj-lt"/>
                </a:rPr>
              </a:b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=C3*D3</a:t>
              </a:r>
              <a:endParaRPr lang="ko-KR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63BBFDA-24BB-5380-2440-662E58004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198" y="2451161"/>
            <a:ext cx="6537601" cy="317527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0E6621-1B92-EAD0-7FA0-63AFEC44A3D8}"/>
              </a:ext>
            </a:extLst>
          </p:cNvPr>
          <p:cNvSpPr/>
          <p:nvPr/>
        </p:nvSpPr>
        <p:spPr>
          <a:xfrm>
            <a:off x="6095999" y="2446128"/>
            <a:ext cx="1303128" cy="3313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C5DD8A-FD1F-DAC3-4A55-0894B1DF1BDC}"/>
              </a:ext>
            </a:extLst>
          </p:cNvPr>
          <p:cNvSpPr/>
          <p:nvPr/>
        </p:nvSpPr>
        <p:spPr>
          <a:xfrm>
            <a:off x="7984433" y="4036389"/>
            <a:ext cx="1071216" cy="3313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96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715050"/>
              <a:ext cx="11743576" cy="4642680"/>
              <a:chOff x="0" y="204494"/>
              <a:chExt cx="3194937" cy="2964474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204494"/>
                <a:ext cx="3194937" cy="2964474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셀 참조의 개념 </a:t>
              </a:r>
              <a:r>
                <a:rPr lang="en-US" altLang="ko-KR" sz="4000" dirty="0">
                  <a:solidFill>
                    <a:schemeClr val="bg1"/>
                  </a:solidFill>
                  <a:ea typeface="+mj-lt"/>
                  <a:cs typeface="+mj-lt"/>
                </a:rPr>
                <a:t>(</a:t>
              </a:r>
              <a:r>
                <a:rPr lang="ko-KR" altLang="en-US" sz="4000" dirty="0">
                  <a:solidFill>
                    <a:schemeClr val="bg1"/>
                  </a:solidFill>
                  <a:ea typeface="+mj-lt"/>
                  <a:cs typeface="+mj-lt"/>
                </a:rPr>
                <a:t>절대</a:t>
              </a:r>
              <a:r>
                <a:rPr lang="ko-KR" sz="4000" dirty="0">
                  <a:solidFill>
                    <a:schemeClr val="bg1"/>
                  </a:solidFill>
                  <a:ea typeface="+mj-lt"/>
                  <a:cs typeface="+mj-lt"/>
                </a:rPr>
                <a:t> 참조</a:t>
              </a:r>
              <a:r>
                <a:rPr lang="en-US" altLang="ko-KR" sz="4000" dirty="0">
                  <a:solidFill>
                    <a:schemeClr val="bg1"/>
                  </a:solidFill>
                  <a:ea typeface="+mj-lt"/>
                  <a:cs typeface="+mj-lt"/>
                </a:rPr>
                <a:t>)</a:t>
              </a: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 실습</a:t>
              </a:r>
              <a:b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</a:br>
              <a:r>
                <a:rPr lang="ko-KR" sz="2800" dirty="0">
                  <a:solidFill>
                    <a:schemeClr val="bg1"/>
                  </a:solidFill>
                  <a:ea typeface="+mj-lt"/>
                  <a:cs typeface="+mj-lt"/>
                </a:rPr>
                <a:t>=E3*C8</a:t>
              </a:r>
              <a:endParaRPr lang="ko-KR" sz="2800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949D4E9-6D84-B81F-6B1D-A4B1B1751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25" y="2602801"/>
            <a:ext cx="6457950" cy="290512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A6CAD7C-0AA5-7D7C-5DA2-96B3F8B68C02}"/>
              </a:ext>
            </a:extLst>
          </p:cNvPr>
          <p:cNvSpPr/>
          <p:nvPr/>
        </p:nvSpPr>
        <p:spPr>
          <a:xfrm>
            <a:off x="5201477" y="2600737"/>
            <a:ext cx="916607" cy="2650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7F8BABD-0C43-CC73-46AB-0E39BCA38CDB}"/>
              </a:ext>
            </a:extLst>
          </p:cNvPr>
          <p:cNvSpPr/>
          <p:nvPr/>
        </p:nvSpPr>
        <p:spPr>
          <a:xfrm>
            <a:off x="3798955" y="5052389"/>
            <a:ext cx="1855302" cy="44173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24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셀 참조의 개념 </a:t>
              </a:r>
              <a:r>
                <a:rPr lang="en-US" alt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ea typeface="+mj-lt"/>
                  <a:cs typeface="+mj-lt"/>
                </a:rPr>
                <a:t>절대</a:t>
              </a:r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 참조</a:t>
              </a:r>
              <a:r>
                <a:rPr lang="en-US" alt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)</a:t>
              </a:r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 실습</a:t>
              </a:r>
              <a:br>
                <a:rPr lang="ko-KR" sz="2000" b="1" dirty="0">
                  <a:solidFill>
                    <a:srgbClr val="000000"/>
                  </a:solidFill>
                  <a:ea typeface="+mj-lt"/>
                  <a:cs typeface="+mj-lt"/>
                </a:rPr>
              </a:br>
              <a:r>
                <a:rPr lang="en-US" altLang="ko-KR" sz="2000" b="1" err="1">
                  <a:solidFill>
                    <a:schemeClr val="bg1"/>
                  </a:solidFill>
                  <a:ea typeface="+mj-lt"/>
                  <a:cs typeface="+mj-lt"/>
                </a:rPr>
                <a:t>퀴즈</a:t>
              </a:r>
              <a:r>
                <a:rPr lang="en-US" alt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!?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   G3에 </a:t>
              </a:r>
              <a:r>
                <a:rPr lang="en-US" altLang="ko-KR" sz="2000" b="1" err="1">
                  <a:solidFill>
                    <a:schemeClr val="accent2"/>
                  </a:solidFill>
                  <a:ea typeface="+mj-lt"/>
                  <a:cs typeface="+mj-lt"/>
                </a:rPr>
                <a:t>들어갈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 </a:t>
              </a:r>
              <a:r>
                <a:rPr lang="en-US" altLang="ko-KR" sz="2000" b="1" err="1">
                  <a:solidFill>
                    <a:schemeClr val="accent2"/>
                  </a:solidFill>
                  <a:ea typeface="+mj-lt"/>
                  <a:cs typeface="+mj-lt"/>
                </a:rPr>
                <a:t>함수를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 </a:t>
              </a:r>
              <a:r>
                <a:rPr lang="en-US" altLang="ko-KR" sz="2000" b="1" err="1">
                  <a:solidFill>
                    <a:schemeClr val="accent2"/>
                  </a:solidFill>
                  <a:ea typeface="+mj-lt"/>
                  <a:cs typeface="+mj-lt"/>
                </a:rPr>
                <a:t>만들어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 </a:t>
              </a:r>
              <a:r>
                <a:rPr lang="en-US" altLang="ko-KR" sz="2000" b="1" err="1">
                  <a:solidFill>
                    <a:schemeClr val="accent2"/>
                  </a:solidFill>
                  <a:ea typeface="+mj-lt"/>
                  <a:cs typeface="+mj-lt"/>
                </a:rPr>
                <a:t>보세요</a:t>
              </a:r>
              <a:r>
                <a:rPr lang="en-US" alt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.</a:t>
              </a:r>
              <a:endParaRPr lang="en-US" altLang="ko-KR" sz="2000" b="1" dirty="0">
                <a:solidFill>
                  <a:schemeClr val="accent2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11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8A474AF4-3228-7274-28B5-0E78A4B14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7" y="2593276"/>
            <a:ext cx="6410325" cy="292417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5A31218-5B62-9BE8-9FAA-7AF74FCC06E9}"/>
              </a:ext>
            </a:extLst>
          </p:cNvPr>
          <p:cNvSpPr/>
          <p:nvPr/>
        </p:nvSpPr>
        <p:spPr>
          <a:xfrm>
            <a:off x="8282607" y="3528389"/>
            <a:ext cx="894521" cy="13583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45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셀 참조의 개념 </a:t>
              </a:r>
              <a:r>
                <a:rPr lang="en-US" alt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ea typeface="+mj-lt"/>
                  <a:cs typeface="+mj-lt"/>
                </a:rPr>
                <a:t>절대</a:t>
              </a:r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 참조</a:t>
              </a:r>
              <a:r>
                <a:rPr lang="en-US" alt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)</a:t>
              </a:r>
              <a:r>
                <a:rPr lang="ko-KR" sz="2000" b="1" dirty="0">
                  <a:solidFill>
                    <a:schemeClr val="bg1"/>
                  </a:solidFill>
                  <a:ea typeface="+mj-lt"/>
                  <a:cs typeface="+mj-lt"/>
                </a:rPr>
                <a:t> 실습</a:t>
              </a:r>
              <a:br>
                <a:rPr lang="ko-KR" sz="2000" b="1" dirty="0">
                  <a:solidFill>
                    <a:srgbClr val="000000"/>
                  </a:solidFill>
                  <a:ea typeface="+mj-lt"/>
                  <a:cs typeface="+mj-lt"/>
                </a:rPr>
              </a:br>
              <a:r>
                <a:rPr lang="ko-KR" sz="2000" b="1" dirty="0">
                  <a:solidFill>
                    <a:schemeClr val="accent2"/>
                  </a:solidFill>
                  <a:ea typeface="+mj-lt"/>
                  <a:cs typeface="+mj-lt"/>
                </a:rPr>
                <a:t>=E3-F3</a:t>
              </a:r>
              <a:endParaRPr lang="ko-KR" dirty="0">
                <a:solidFill>
                  <a:schemeClr val="accent2"/>
                </a:solidFill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11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8A474AF4-3228-7274-28B5-0E78A4B14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7" y="2593276"/>
            <a:ext cx="6410325" cy="292417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5A31218-5B62-9BE8-9FAA-7AF74FCC06E9}"/>
              </a:ext>
            </a:extLst>
          </p:cNvPr>
          <p:cNvSpPr/>
          <p:nvPr/>
        </p:nvSpPr>
        <p:spPr>
          <a:xfrm>
            <a:off x="8282607" y="3528389"/>
            <a:ext cx="894521" cy="135834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CAB5CE-7C76-98FF-D9CF-5A696BDFAA15}"/>
              </a:ext>
            </a:extLst>
          </p:cNvPr>
          <p:cNvSpPr/>
          <p:nvPr/>
        </p:nvSpPr>
        <p:spPr>
          <a:xfrm>
            <a:off x="5201476" y="2589693"/>
            <a:ext cx="894521" cy="287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01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데이터 정렬 및 필터링 기능 사용하기</a:t>
              </a:r>
              <a:b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</a:br>
              <a:r>
                <a:rPr lang="ko-KR" sz="3200" b="1" dirty="0">
                  <a:solidFill>
                    <a:schemeClr val="bg1"/>
                  </a:solidFill>
                  <a:ea typeface="+mj-lt"/>
                  <a:cs typeface="+mj-lt"/>
                </a:rPr>
                <a:t>오름차순</a:t>
              </a:r>
              <a:r>
                <a:rPr lang="ko-KR" sz="3200" dirty="0">
                  <a:solidFill>
                    <a:schemeClr val="bg1"/>
                  </a:solidFill>
                  <a:ea typeface="+mj-lt"/>
                  <a:cs typeface="+mj-lt"/>
                </a:rPr>
                <a:t>(작은 항목순)</a:t>
              </a:r>
              <a:endParaRPr lang="ko-KR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3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C93194D5-00F9-2D18-CE2A-0DB2F5C53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12" t="2646" r="40" b="17215"/>
          <a:stretch/>
        </p:blipFill>
        <p:spPr>
          <a:xfrm>
            <a:off x="1934649" y="1686428"/>
            <a:ext cx="8329223" cy="461635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15BE7A-5C3C-12C6-B41F-66BB2F325EE4}"/>
              </a:ext>
            </a:extLst>
          </p:cNvPr>
          <p:cNvSpPr/>
          <p:nvPr/>
        </p:nvSpPr>
        <p:spPr>
          <a:xfrm>
            <a:off x="8028607" y="3451085"/>
            <a:ext cx="1667563" cy="5300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441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2400" dirty="0">
                  <a:solidFill>
                    <a:schemeClr val="bg1"/>
                  </a:solidFill>
                  <a:ea typeface="+mj-lt"/>
                  <a:cs typeface="+mj-lt"/>
                </a:rPr>
                <a:t>데이터 정렬 기능 사용하기</a:t>
              </a:r>
              <a:br>
                <a:rPr lang="ko-KR" sz="3200" dirty="0">
                  <a:ea typeface="+mj-lt"/>
                  <a:cs typeface="+mj-lt"/>
                </a:rPr>
              </a:br>
              <a:r>
                <a:rPr lang="ko-KR" sz="3200" dirty="0">
                  <a:solidFill>
                    <a:schemeClr val="bg1"/>
                  </a:solidFill>
                  <a:ea typeface="+mj-lt"/>
                  <a:cs typeface="+mj-lt"/>
                </a:rPr>
                <a:t>사용자 지정 정렬</a:t>
              </a:r>
              <a:endParaRPr lang="ko-KR" sz="3200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내용 개체 틀 5" descr="텍스트, 스크린샷, 디스플레이, 번호이(가) 표시된 사진">
            <a:extLst>
              <a:ext uri="{FF2B5EF4-FFF2-40B4-BE49-F238E27FC236}">
                <a16:creationId xmlns:a16="http://schemas.microsoft.com/office/drawing/2014/main" id="{B616C977-77B6-A8A3-5A96-8F595705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512" y="2459926"/>
            <a:ext cx="8562975" cy="319087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B0F3D49-EC75-BA93-27AB-B3C8E6DE7E73}"/>
              </a:ext>
            </a:extLst>
          </p:cNvPr>
          <p:cNvSpPr/>
          <p:nvPr/>
        </p:nvSpPr>
        <p:spPr>
          <a:xfrm>
            <a:off x="2142432" y="4168910"/>
            <a:ext cx="3268868" cy="5521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2B010-5CB0-C7C0-F3EA-C04C15A42E90}"/>
              </a:ext>
            </a:extLst>
          </p:cNvPr>
          <p:cNvSpPr txBox="1"/>
          <p:nvPr/>
        </p:nvSpPr>
        <p:spPr>
          <a:xfrm>
            <a:off x="7912652" y="1938129"/>
            <a:ext cx="3680239" cy="1289520"/>
          </a:xfrm>
          <a:custGeom>
            <a:avLst/>
            <a:gdLst>
              <a:gd name="connsiteX0" fmla="*/ 0 w 3680239"/>
              <a:gd name="connsiteY0" fmla="*/ 0 h 1289520"/>
              <a:gd name="connsiteX1" fmla="*/ 3680239 w 3680239"/>
              <a:gd name="connsiteY1" fmla="*/ 0 h 1289520"/>
              <a:gd name="connsiteX2" fmla="*/ 3680239 w 3680239"/>
              <a:gd name="connsiteY2" fmla="*/ 1289520 h 1289520"/>
              <a:gd name="connsiteX3" fmla="*/ 0 w 3680239"/>
              <a:gd name="connsiteY3" fmla="*/ 1289520 h 1289520"/>
              <a:gd name="connsiteX4" fmla="*/ 0 w 3680239"/>
              <a:gd name="connsiteY4" fmla="*/ 0 h 128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1289520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41475" y="380569"/>
                  <a:pt x="3761142" y="1142948"/>
                  <a:pt x="3680239" y="1289520"/>
                </a:cubicBezTo>
                <a:cubicBezTo>
                  <a:pt x="2734727" y="1345842"/>
                  <a:pt x="973444" y="1222005"/>
                  <a:pt x="0" y="1289520"/>
                </a:cubicBezTo>
                <a:cubicBezTo>
                  <a:pt x="96279" y="872398"/>
                  <a:pt x="-26733" y="295056"/>
                  <a:pt x="0" y="0"/>
                </a:cubicBezTo>
                <a:close/>
              </a:path>
              <a:path w="3680239" h="1289520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587873" y="557051"/>
                  <a:pt x="3570038" y="1086036"/>
                  <a:pt x="3680239" y="1289520"/>
                </a:cubicBezTo>
                <a:cubicBezTo>
                  <a:pt x="2787338" y="1224885"/>
                  <a:pt x="916918" y="1232240"/>
                  <a:pt x="0" y="1289520"/>
                </a:cubicBezTo>
                <a:cubicBezTo>
                  <a:pt x="31415" y="791747"/>
                  <a:pt x="75171" y="133951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전체 선택 - 오른쪽 마우스 - [정렬] -</a:t>
            </a:r>
            <a:endParaRPr lang="ko-KR" b="1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[사용자 지정 정렬] - 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정렬 기준의 열을 단가로 설정</a:t>
            </a:r>
            <a:endParaRPr lang="ko-KR" b="1" dirty="0"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417588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68034"/>
            <a:ext cx="2498529" cy="7267475"/>
            <a:chOff x="0" y="0"/>
            <a:chExt cx="1367205" cy="3976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7205" cy="3976792"/>
            </a:xfrm>
            <a:custGeom>
              <a:avLst/>
              <a:gdLst/>
              <a:ahLst/>
              <a:cxnLst/>
              <a:rect l="l" t="t" r="r" b="b"/>
              <a:pathLst>
                <a:path w="1367205" h="3976792">
                  <a:moveTo>
                    <a:pt x="0" y="0"/>
                  </a:moveTo>
                  <a:lnTo>
                    <a:pt x="1367205" y="0"/>
                  </a:lnTo>
                  <a:lnTo>
                    <a:pt x="1367205" y="3976792"/>
                  </a:lnTo>
                  <a:lnTo>
                    <a:pt x="0" y="397679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737" y="-108329"/>
            <a:ext cx="2331055" cy="2331045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6115" r="-1611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737" y="2300182"/>
            <a:ext cx="2331055" cy="2331045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737" y="4708691"/>
            <a:ext cx="2331055" cy="2331045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t="-24906" b="-2490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93472" y="-241442"/>
            <a:ext cx="2498529" cy="7267475"/>
            <a:chOff x="0" y="0"/>
            <a:chExt cx="1367205" cy="39767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7205" cy="3976792"/>
            </a:xfrm>
            <a:custGeom>
              <a:avLst/>
              <a:gdLst/>
              <a:ahLst/>
              <a:cxnLst/>
              <a:rect l="l" t="t" r="r" b="b"/>
              <a:pathLst>
                <a:path w="1367205" h="3976792">
                  <a:moveTo>
                    <a:pt x="0" y="0"/>
                  </a:moveTo>
                  <a:lnTo>
                    <a:pt x="1367205" y="0"/>
                  </a:lnTo>
                  <a:lnTo>
                    <a:pt x="1367205" y="3976792"/>
                  </a:lnTo>
                  <a:lnTo>
                    <a:pt x="0" y="3976792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77209" y="-181736"/>
            <a:ext cx="2331055" cy="2331045"/>
            <a:chOff x="0" y="0"/>
            <a:chExt cx="6350025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-41250" r="-8561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209" y="2226774"/>
            <a:ext cx="2331055" cy="2331045"/>
            <a:chOff x="0" y="0"/>
            <a:chExt cx="6350025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7"/>
              <a:stretch>
                <a:fillRect l="-11970" r="-38122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77209" y="4635284"/>
            <a:ext cx="2331055" cy="2331045"/>
            <a:chOff x="0" y="0"/>
            <a:chExt cx="6350025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8"/>
              <a:stretch>
                <a:fillRect l="-25046" r="-25046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230815" y="1653464"/>
            <a:ext cx="2552352" cy="638522"/>
            <a:chOff x="0" y="0"/>
            <a:chExt cx="1396657" cy="349402"/>
          </a:xfrm>
          <a:solidFill>
            <a:srgbClr val="203864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6657" cy="349402"/>
            </a:xfrm>
            <a:custGeom>
              <a:avLst/>
              <a:gdLst/>
              <a:ahLst/>
              <a:cxnLst/>
              <a:rect l="l" t="t" r="r" b="b"/>
              <a:pathLst>
                <a:path w="1396657" h="349402">
                  <a:moveTo>
                    <a:pt x="0" y="0"/>
                  </a:moveTo>
                  <a:lnTo>
                    <a:pt x="1396657" y="0"/>
                  </a:lnTo>
                  <a:lnTo>
                    <a:pt x="1396657" y="349402"/>
                  </a:lnTo>
                  <a:lnTo>
                    <a:pt x="0" y="349402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289917" y="3341700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1" name="TextBox 21"/>
          <p:cNvSpPr txBox="1"/>
          <p:nvPr/>
        </p:nvSpPr>
        <p:spPr>
          <a:xfrm>
            <a:off x="4230815" y="2464702"/>
            <a:ext cx="3299967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239"/>
              </a:lnSpc>
            </a:pPr>
            <a:r>
              <a:rPr lang="ko-KR" altLang="en-US" sz="1850" spc="201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파워포인트와 엑셀, 발표</a:t>
            </a:r>
            <a:endParaRPr lang="en-US" sz="1850" spc="201" dirty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702780" y="3189300"/>
            <a:ext cx="3258405" cy="2057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62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컴퓨터의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기본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사용법</a:t>
            </a:r>
          </a:p>
          <a:p>
            <a:pPr>
              <a:lnSpc>
                <a:spcPts val="3262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파워포인트 프로그램 익숙해지기</a:t>
            </a:r>
          </a:p>
          <a:p>
            <a:pPr>
              <a:lnSpc>
                <a:spcPts val="3262"/>
              </a:lnSpc>
            </a:pP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엑셀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프로그램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자주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사용하는</a:t>
            </a:r>
            <a:r>
              <a:rPr lang="en-US" altLang="ko-KR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 것 </a:t>
            </a:r>
            <a:r>
              <a:rPr lang="en-US" altLang="ko-KR" sz="1400" dirty="0" err="1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익히기</a:t>
            </a:r>
            <a:endParaRPr lang="en-US" altLang="ko-KR" sz="1400" dirty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ts val="3262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배운 것을 익혀서 발표자료 만들기</a:t>
            </a:r>
          </a:p>
          <a:p>
            <a:pPr>
              <a:lnSpc>
                <a:spcPts val="3262"/>
              </a:lnSpc>
            </a:pPr>
            <a:r>
              <a:rPr lang="ko-KR" altLang="en-US" sz="14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프레젠테이션과 피드백</a:t>
            </a:r>
            <a:endParaRPr lang="en-US" sz="1400" dirty="0">
              <a:solidFill>
                <a:srgbClr val="000000"/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499749" y="1731426"/>
            <a:ext cx="2122997" cy="482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40"/>
              </a:lnSpc>
            </a:pPr>
            <a:r>
              <a:rPr lang="ko-KR" altLang="en-US" sz="3200" dirty="0">
                <a:solidFill>
                  <a:schemeClr val="bg1"/>
                </a:solidFill>
                <a:latin typeface="DM Sans Bold"/>
              </a:rPr>
              <a:t>목            차</a:t>
            </a:r>
            <a:endParaRPr lang="en-US" sz="3200" dirty="0">
              <a:solidFill>
                <a:schemeClr val="bg1"/>
              </a:solidFill>
              <a:latin typeface="DM Sans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4289917" y="3748842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5" name="Freeform 25"/>
          <p:cNvSpPr/>
          <p:nvPr/>
        </p:nvSpPr>
        <p:spPr>
          <a:xfrm>
            <a:off x="4289917" y="4155983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6" name="Freeform 26"/>
          <p:cNvSpPr/>
          <p:nvPr/>
        </p:nvSpPr>
        <p:spPr>
          <a:xfrm>
            <a:off x="4289917" y="4563124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5"/>
                </a:lnTo>
                <a:lnTo>
                  <a:pt x="0" y="351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27" name="Freeform 27"/>
          <p:cNvSpPr/>
          <p:nvPr/>
        </p:nvSpPr>
        <p:spPr>
          <a:xfrm>
            <a:off x="4289917" y="4970266"/>
            <a:ext cx="269151" cy="234270"/>
          </a:xfrm>
          <a:custGeom>
            <a:avLst/>
            <a:gdLst/>
            <a:ahLst/>
            <a:cxnLst/>
            <a:rect l="l" t="t" r="r" b="b"/>
            <a:pathLst>
              <a:path w="403727" h="351405">
                <a:moveTo>
                  <a:pt x="0" y="0"/>
                </a:moveTo>
                <a:lnTo>
                  <a:pt x="403727" y="0"/>
                </a:lnTo>
                <a:lnTo>
                  <a:pt x="403727" y="351406"/>
                </a:lnTo>
                <a:lnTo>
                  <a:pt x="0" y="351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pic>
        <p:nvPicPr>
          <p:cNvPr id="28" name="그림 27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241AA560-412D-5717-AB9A-248E5DC4401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6527800"/>
            <a:ext cx="1524000" cy="2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00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sz="5400" dirty="0">
                  <a:solidFill>
                    <a:schemeClr val="bg1"/>
                  </a:solidFill>
                  <a:ea typeface="+mj-lt"/>
                  <a:cs typeface="+mj-lt"/>
                </a:rPr>
                <a:t>필터링 </a:t>
              </a:r>
              <a: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  <a:t>기능 사용하기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61898E6-F9C1-A308-B8EA-B4CDFA8F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6" y="2344668"/>
            <a:ext cx="3724275" cy="37147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DD92126-EB45-F2FC-2B32-CC1EA19A5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516" y="1868073"/>
            <a:ext cx="2048014" cy="444707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BF15A0F-8F83-EE19-2F44-05A2B8481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625" y="3424859"/>
            <a:ext cx="3714750" cy="1333500"/>
          </a:xfrm>
          <a:prstGeom prst="rect">
            <a:avLst/>
          </a:prstGeom>
        </p:spPr>
      </p:pic>
      <p:pic>
        <p:nvPicPr>
          <p:cNvPr id="15" name="그래픽 14" descr="뒤로 단색으로 채워진">
            <a:extLst>
              <a:ext uri="{FF2B5EF4-FFF2-40B4-BE49-F238E27FC236}">
                <a16:creationId xmlns:a16="http://schemas.microsoft.com/office/drawing/2014/main" id="{3B89F6FF-8E63-09A9-AA25-D1F75D180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400000">
            <a:off x="5531940" y="3621400"/>
            <a:ext cx="2670313" cy="269240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AD158B1-14DA-5792-0ED7-2033B74802FF}"/>
              </a:ext>
            </a:extLst>
          </p:cNvPr>
          <p:cNvSpPr/>
          <p:nvPr/>
        </p:nvSpPr>
        <p:spPr>
          <a:xfrm>
            <a:off x="4594085" y="4301431"/>
            <a:ext cx="1115389" cy="12147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52321-C027-45F1-ADF6-FD2172E88B25}"/>
              </a:ext>
            </a:extLst>
          </p:cNvPr>
          <p:cNvSpPr txBox="1"/>
          <p:nvPr/>
        </p:nvSpPr>
        <p:spPr>
          <a:xfrm>
            <a:off x="7912652" y="1938129"/>
            <a:ext cx="3680239" cy="1289520"/>
          </a:xfrm>
          <a:custGeom>
            <a:avLst/>
            <a:gdLst>
              <a:gd name="connsiteX0" fmla="*/ 0 w 3680239"/>
              <a:gd name="connsiteY0" fmla="*/ 0 h 1289520"/>
              <a:gd name="connsiteX1" fmla="*/ 3680239 w 3680239"/>
              <a:gd name="connsiteY1" fmla="*/ 0 h 1289520"/>
              <a:gd name="connsiteX2" fmla="*/ 3680239 w 3680239"/>
              <a:gd name="connsiteY2" fmla="*/ 1289520 h 1289520"/>
              <a:gd name="connsiteX3" fmla="*/ 0 w 3680239"/>
              <a:gd name="connsiteY3" fmla="*/ 1289520 h 1289520"/>
              <a:gd name="connsiteX4" fmla="*/ 0 w 3680239"/>
              <a:gd name="connsiteY4" fmla="*/ 0 h 128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1289520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41475" y="380569"/>
                  <a:pt x="3761142" y="1142948"/>
                  <a:pt x="3680239" y="1289520"/>
                </a:cubicBezTo>
                <a:cubicBezTo>
                  <a:pt x="2734727" y="1345842"/>
                  <a:pt x="973444" y="1222005"/>
                  <a:pt x="0" y="1289520"/>
                </a:cubicBezTo>
                <a:cubicBezTo>
                  <a:pt x="96279" y="872398"/>
                  <a:pt x="-26733" y="295056"/>
                  <a:pt x="0" y="0"/>
                </a:cubicBezTo>
                <a:close/>
              </a:path>
              <a:path w="3680239" h="1289520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587873" y="557051"/>
                  <a:pt x="3570038" y="1086036"/>
                  <a:pt x="3680239" y="1289520"/>
                </a:cubicBezTo>
                <a:cubicBezTo>
                  <a:pt x="2787338" y="1224885"/>
                  <a:pt x="916918" y="1232240"/>
                  <a:pt x="0" y="1289520"/>
                </a:cubicBezTo>
                <a:cubicBezTo>
                  <a:pt x="31415" y="791747"/>
                  <a:pt x="75171" y="133951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표의 영역 선택 후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오른쪽 마우스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필터 - 다양한 속성을 적용하기.</a:t>
            </a:r>
          </a:p>
        </p:txBody>
      </p:sp>
    </p:spTree>
    <p:extLst>
      <p:ext uri="{BB962C8B-B14F-4D97-AF65-F5344CB8AC3E}">
        <p14:creationId xmlns:p14="http://schemas.microsoft.com/office/powerpoint/2010/main" val="302593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  <a:t>간단한 차트 생성</a:t>
              </a:r>
              <a:br>
                <a:rPr lang="ko-KR" dirty="0">
                  <a:solidFill>
                    <a:schemeClr val="bg1"/>
                  </a:solidFill>
                  <a:ea typeface="+mj-lt"/>
                  <a:cs typeface="+mj-lt"/>
                </a:rPr>
              </a:br>
              <a:r>
                <a:rPr lang="ko-KR" sz="2000" dirty="0">
                  <a:solidFill>
                    <a:schemeClr val="bg1"/>
                  </a:solidFill>
                  <a:ea typeface="+mj-lt"/>
                  <a:cs typeface="+mj-lt"/>
                </a:rPr>
                <a:t>다양한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altLang="en-US" sz="2000" dirty="0">
                  <a:solidFill>
                    <a:schemeClr val="bg1"/>
                  </a:solidFill>
                  <a:ea typeface="+mj-lt"/>
                  <a:cs typeface="+mj-lt"/>
                </a:rPr>
                <a:t>모양의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altLang="en-US" sz="2000" dirty="0">
                  <a:solidFill>
                    <a:schemeClr val="bg1"/>
                  </a:solidFill>
                  <a:ea typeface="+mj-lt"/>
                  <a:cs typeface="+mj-lt"/>
                </a:rPr>
                <a:t>차트를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altLang="en-US" sz="2000" dirty="0">
                  <a:solidFill>
                    <a:schemeClr val="bg1"/>
                  </a:solidFill>
                  <a:ea typeface="+mj-lt"/>
                  <a:cs typeface="+mj-lt"/>
                </a:rPr>
                <a:t>만들어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 </a:t>
              </a:r>
              <a:r>
                <a:rPr lang="ko-KR" altLang="en-US" sz="2000" dirty="0">
                  <a:solidFill>
                    <a:schemeClr val="bg1"/>
                  </a:solidFill>
                  <a:ea typeface="+mj-lt"/>
                  <a:cs typeface="+mj-lt"/>
                </a:rPr>
                <a:t>보아요</a:t>
              </a:r>
              <a:r>
                <a:rPr lang="en-US" altLang="ko-KR" sz="2000" dirty="0">
                  <a:solidFill>
                    <a:schemeClr val="bg1"/>
                  </a:solidFill>
                  <a:ea typeface="+mj-lt"/>
                  <a:cs typeface="+mj-lt"/>
                </a:rPr>
                <a:t>.</a:t>
              </a:r>
              <a:endParaRPr lang="ko-KR" dirty="0">
                <a:solidFill>
                  <a:schemeClr val="bg1"/>
                </a:solidFill>
                <a:ea typeface="Microsoft GothicNeo"/>
                <a:cs typeface="Microsoft GothicNeo"/>
              </a:endParaRP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15" name="내용 개체 틀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5882C16-FE1B-D4B0-C9E3-BA06E399C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86" y="1664341"/>
            <a:ext cx="9349626" cy="466056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78A5E6-04AF-AB6F-33DF-606E19FADE71}"/>
              </a:ext>
            </a:extLst>
          </p:cNvPr>
          <p:cNvSpPr txBox="1"/>
          <p:nvPr/>
        </p:nvSpPr>
        <p:spPr>
          <a:xfrm>
            <a:off x="8243957" y="2457173"/>
            <a:ext cx="3680239" cy="874022"/>
          </a:xfrm>
          <a:custGeom>
            <a:avLst/>
            <a:gdLst>
              <a:gd name="connsiteX0" fmla="*/ 0 w 3680239"/>
              <a:gd name="connsiteY0" fmla="*/ 0 h 874022"/>
              <a:gd name="connsiteX1" fmla="*/ 3680239 w 3680239"/>
              <a:gd name="connsiteY1" fmla="*/ 0 h 874022"/>
              <a:gd name="connsiteX2" fmla="*/ 3680239 w 3680239"/>
              <a:gd name="connsiteY2" fmla="*/ 874022 h 874022"/>
              <a:gd name="connsiteX3" fmla="*/ 0 w 3680239"/>
              <a:gd name="connsiteY3" fmla="*/ 874022 h 874022"/>
              <a:gd name="connsiteX4" fmla="*/ 0 w 3680239"/>
              <a:gd name="connsiteY4" fmla="*/ 0 h 87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874022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663834" y="227689"/>
                  <a:pt x="3716354" y="602304"/>
                  <a:pt x="3680239" y="874022"/>
                </a:cubicBezTo>
                <a:cubicBezTo>
                  <a:pt x="2734727" y="930344"/>
                  <a:pt x="973444" y="806507"/>
                  <a:pt x="0" y="874022"/>
                </a:cubicBezTo>
                <a:cubicBezTo>
                  <a:pt x="-32075" y="677989"/>
                  <a:pt x="75673" y="375481"/>
                  <a:pt x="0" y="0"/>
                </a:cubicBezTo>
                <a:close/>
              </a:path>
              <a:path w="3680239" h="874022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619565" y="316515"/>
                  <a:pt x="3616340" y="502871"/>
                  <a:pt x="3680239" y="874022"/>
                </a:cubicBezTo>
                <a:cubicBezTo>
                  <a:pt x="2787338" y="809387"/>
                  <a:pt x="916918" y="816742"/>
                  <a:pt x="0" y="874022"/>
                </a:cubicBezTo>
                <a:cubicBezTo>
                  <a:pt x="-13431" y="509563"/>
                  <a:pt x="-70543" y="141918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전체 선택 - [삽입] -</a:t>
            </a:r>
            <a:endParaRPr lang="ko-KR" b="1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[그래프 선택] - 다양한 차트를 선택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388CD8F-71A7-9F03-B0B2-C4CA7D418437}"/>
              </a:ext>
            </a:extLst>
          </p:cNvPr>
          <p:cNvSpPr/>
          <p:nvPr/>
        </p:nvSpPr>
        <p:spPr>
          <a:xfrm>
            <a:off x="5157302" y="1673084"/>
            <a:ext cx="3268868" cy="5521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34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82C685-BA94-5667-B4CB-2ABDF6DE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6100">
                <a:ea typeface="Microsoft GothicNeo"/>
                <a:cs typeface="Microsoft GothicNeo"/>
              </a:rPr>
              <a:t>데이터 관리 및 시작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DAB49F-772B-6D84-64EC-06FB1383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8307"/>
            <a:ext cx="6894576" cy="3485260"/>
          </a:xfrm>
        </p:spPr>
        <p:txBody>
          <a:bodyPr lIns="109728" tIns="109728" rIns="109728" bIns="91440">
            <a:normAutofit/>
          </a:bodyPr>
          <a:lstStyle/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데이터 테이블 만들기 및 관리하기</a:t>
            </a:r>
            <a:endParaRPr lang="ko-KR" altLang="en-US" sz="2400"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데이터 검증 기능을 사용하여 데이터 입력 오류 방지</a:t>
            </a:r>
          </a:p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조건부 서식을 사용하여 데이터 하이라이트하기</a:t>
            </a:r>
          </a:p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피벗 테이블과 피벗 차트를 사용한 데이터 요약 및 분석</a:t>
            </a:r>
          </a:p>
          <a:p>
            <a:pPr>
              <a:lnSpc>
                <a:spcPct val="90000"/>
              </a:lnSpc>
            </a:pPr>
            <a:r>
              <a:rPr lang="ko-KR" sz="2400">
                <a:latin typeface="Microsoft GothicNeo"/>
                <a:ea typeface="Microsoft GothicNeo"/>
                <a:cs typeface="Microsoft GothicNeo"/>
              </a:rPr>
              <a:t>엑셀에서 제공하는 다양한 차트 유형 실습</a:t>
            </a:r>
          </a:p>
          <a:p>
            <a:pPr>
              <a:lnSpc>
                <a:spcPct val="90000"/>
              </a:lnSpc>
            </a:pPr>
            <a:endParaRPr lang="ko-KR" altLang="en-US" sz="2400">
              <a:ea typeface="Microsoft GothicNeo"/>
              <a:cs typeface="Microsoft GothicNeo"/>
            </a:endParaRPr>
          </a:p>
        </p:txBody>
      </p:sp>
      <p:pic>
        <p:nvPicPr>
          <p:cNvPr id="5" name="Picture 4" descr="생산성 항목이 있는 책상">
            <a:extLst>
              <a:ext uri="{FF2B5EF4-FFF2-40B4-BE49-F238E27FC236}">
                <a16:creationId xmlns:a16="http://schemas.microsoft.com/office/drawing/2014/main" id="{D8715374-D360-43EF-F7B3-73857F5AC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11" r="22122" b="-3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8149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데이터 테이블 만들기와 관리</a:t>
            </a:r>
          </a:p>
        </p:txBody>
      </p:sp>
      <p:pic>
        <p:nvPicPr>
          <p:cNvPr id="17" name="내용 개체 틀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FA8D526-4090-4DC8-CCAF-3B4042233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9521"/>
            <a:ext cx="10515600" cy="3949946"/>
          </a:xfrm>
        </p:spPr>
      </p:pic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66EA21C-1D0F-F761-1E85-384883545A78}"/>
              </a:ext>
            </a:extLst>
          </p:cNvPr>
          <p:cNvSpPr>
            <a:spLocks noGrp="1"/>
          </p:cNvSpPr>
          <p:nvPr/>
        </p:nvSpPr>
        <p:spPr>
          <a:xfrm>
            <a:off x="990600" y="2081784"/>
            <a:ext cx="10515600" cy="425196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rgbClr val="002060"/>
              </a:solidFill>
              <a:ea typeface="Microsoft GothicNeo"/>
              <a:cs typeface="Microsoft GothicNeo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8945213" y="1827694"/>
            <a:ext cx="585305" cy="5079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7106479" y="3042477"/>
            <a:ext cx="3680239" cy="2489849"/>
          </a:xfrm>
          <a:custGeom>
            <a:avLst/>
            <a:gdLst>
              <a:gd name="connsiteX0" fmla="*/ 0 w 3680239"/>
              <a:gd name="connsiteY0" fmla="*/ 0 h 2489849"/>
              <a:gd name="connsiteX1" fmla="*/ 3680239 w 3680239"/>
              <a:gd name="connsiteY1" fmla="*/ 0 h 2489849"/>
              <a:gd name="connsiteX2" fmla="*/ 3680239 w 3680239"/>
              <a:gd name="connsiteY2" fmla="*/ 2489849 h 2489849"/>
              <a:gd name="connsiteX3" fmla="*/ 0 w 3680239"/>
              <a:gd name="connsiteY3" fmla="*/ 2489849 h 2489849"/>
              <a:gd name="connsiteX4" fmla="*/ 0 w 3680239"/>
              <a:gd name="connsiteY4" fmla="*/ 0 h 2489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2489849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76292" y="976879"/>
                  <a:pt x="3831788" y="1958184"/>
                  <a:pt x="3680239" y="2489849"/>
                </a:cubicBezTo>
                <a:cubicBezTo>
                  <a:pt x="2734727" y="2546171"/>
                  <a:pt x="973444" y="2422334"/>
                  <a:pt x="0" y="2489849"/>
                </a:cubicBezTo>
                <a:cubicBezTo>
                  <a:pt x="143352" y="1640221"/>
                  <a:pt x="-19385" y="1098921"/>
                  <a:pt x="0" y="0"/>
                </a:cubicBezTo>
                <a:close/>
              </a:path>
              <a:path w="3680239" h="2489849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727791" y="1110438"/>
                  <a:pt x="3533543" y="1578341"/>
                  <a:pt x="3680239" y="2489849"/>
                </a:cubicBezTo>
                <a:cubicBezTo>
                  <a:pt x="2787338" y="2425214"/>
                  <a:pt x="916918" y="2432569"/>
                  <a:pt x="0" y="2489849"/>
                </a:cubicBezTo>
                <a:cubicBezTo>
                  <a:pt x="9414" y="1249661"/>
                  <a:pt x="-10511" y="499142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>
                <a:ea typeface="Microsoft GothicNeo"/>
                <a:cs typeface="Microsoft GothicNeo"/>
              </a:rPr>
              <a:t>홈 - [테이블로 서식지정] -</a:t>
            </a:r>
            <a:endParaRPr lang="ko-KR" b="1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     만들어져 있는 자료를 이용해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     테이블(표)로 지정하기.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E1E1E"/>
                </a:solidFill>
                <a:latin typeface="Segoe UI"/>
                <a:ea typeface="Microsoft GothicNeo"/>
                <a:cs typeface="Segoe UI"/>
              </a:rPr>
              <a:t>       </a:t>
            </a:r>
            <a:r>
              <a:rPr lang="ko-KR" altLang="en-US" sz="1600" b="1" dirty="0">
                <a:solidFill>
                  <a:srgbClr val="FF0000"/>
                </a:solidFill>
                <a:latin typeface="Segoe UI"/>
                <a:ea typeface="Microsoft GothicNeo"/>
                <a:cs typeface="Segoe UI"/>
              </a:rPr>
              <a:t>★데이터를 표로 변환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2. 홈- [셀 스타일]을 눌러서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    다양한 색상으로 디자인하기.</a:t>
            </a:r>
            <a:endParaRPr lang="ko-KR" dirty="0"/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B16496F-FB54-B51D-A5FC-BFB3551CF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52" t="-7669" r="1817" b="24367"/>
          <a:stretch/>
        </p:blipFill>
        <p:spPr>
          <a:xfrm>
            <a:off x="733631" y="1458913"/>
            <a:ext cx="5364849" cy="43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21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데이터 유효성 검사</a:t>
            </a: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pic>
        <p:nvPicPr>
          <p:cNvPr id="7" name="내용 개체 틀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DA580F4-B7CA-8069-99D7-796377FE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6820" y="1955447"/>
            <a:ext cx="6896100" cy="3581400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3826566" y="4400825"/>
            <a:ext cx="3680239" cy="2120517"/>
          </a:xfrm>
          <a:custGeom>
            <a:avLst/>
            <a:gdLst>
              <a:gd name="connsiteX0" fmla="*/ 0 w 3680239"/>
              <a:gd name="connsiteY0" fmla="*/ 0 h 2120517"/>
              <a:gd name="connsiteX1" fmla="*/ 3680239 w 3680239"/>
              <a:gd name="connsiteY1" fmla="*/ 0 h 2120517"/>
              <a:gd name="connsiteX2" fmla="*/ 3680239 w 3680239"/>
              <a:gd name="connsiteY2" fmla="*/ 2120517 h 2120517"/>
              <a:gd name="connsiteX3" fmla="*/ 0 w 3680239"/>
              <a:gd name="connsiteY3" fmla="*/ 2120517 h 2120517"/>
              <a:gd name="connsiteX4" fmla="*/ 0 w 3680239"/>
              <a:gd name="connsiteY4" fmla="*/ 0 h 212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2120517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76292" y="717578"/>
                  <a:pt x="3831788" y="1563193"/>
                  <a:pt x="3680239" y="2120517"/>
                </a:cubicBezTo>
                <a:cubicBezTo>
                  <a:pt x="2734727" y="2176839"/>
                  <a:pt x="973444" y="2053002"/>
                  <a:pt x="0" y="2120517"/>
                </a:cubicBezTo>
                <a:cubicBezTo>
                  <a:pt x="143352" y="1094075"/>
                  <a:pt x="-19385" y="929389"/>
                  <a:pt x="0" y="0"/>
                </a:cubicBezTo>
                <a:close/>
              </a:path>
              <a:path w="3680239" h="2120517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727791" y="356677"/>
                  <a:pt x="3533543" y="1767261"/>
                  <a:pt x="3680239" y="2120517"/>
                </a:cubicBezTo>
                <a:cubicBezTo>
                  <a:pt x="2787338" y="2055882"/>
                  <a:pt x="916918" y="2063237"/>
                  <a:pt x="0" y="2120517"/>
                </a:cubicBezTo>
                <a:cubicBezTo>
                  <a:pt x="9414" y="1578645"/>
                  <a:pt x="-10511" y="963943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ea typeface="+mn-lt"/>
                <a:cs typeface="+mn-lt"/>
              </a:rPr>
              <a:t>[</a:t>
            </a:r>
            <a:r>
              <a:rPr lang="ko-KR" b="1" dirty="0">
                <a:solidFill>
                  <a:srgbClr val="FF0000"/>
                </a:solidFill>
                <a:ea typeface="+mn-lt"/>
                <a:cs typeface="+mn-lt"/>
              </a:rPr>
              <a:t>D2 단가 </a:t>
            </a:r>
            <a:r>
              <a:rPr lang="ko-KR" altLang="en-US" b="1" dirty="0">
                <a:solidFill>
                  <a:srgbClr val="FF0000"/>
                </a:solidFill>
                <a:ea typeface="+mn-lt"/>
                <a:cs typeface="+mn-lt"/>
              </a:rPr>
              <a:t>셀</a:t>
            </a:r>
            <a:r>
              <a:rPr lang="en-US" altLang="ko-KR" b="1" dirty="0">
                <a:ea typeface="+mn-lt"/>
                <a:cs typeface="+mn-lt"/>
              </a:rPr>
              <a:t>]</a:t>
            </a:r>
            <a:r>
              <a:rPr lang="ko-KR" altLang="en-US" b="1" dirty="0">
                <a:ea typeface="+mn-lt"/>
                <a:cs typeface="+mn-lt"/>
              </a:rPr>
              <a:t>을</a:t>
            </a:r>
            <a:r>
              <a:rPr lang="ko-KR" b="1" dirty="0">
                <a:ea typeface="+mn-lt"/>
                <a:cs typeface="+mn-lt"/>
              </a:rPr>
              <a:t> 누른 </a:t>
            </a:r>
            <a:r>
              <a:rPr lang="ko-KR" altLang="en-US" b="1" dirty="0">
                <a:ea typeface="+mn-lt"/>
                <a:cs typeface="+mn-lt"/>
              </a:rPr>
              <a:t>후 [데이터</a:t>
            </a:r>
            <a:r>
              <a:rPr lang="ko-KR" altLang="en-US" b="1" dirty="0">
                <a:ea typeface="Microsoft GothicNeo"/>
                <a:cs typeface="Microsoft GothicNeo"/>
              </a:rPr>
              <a:t>] - [데이터 유효성 검사] -</a:t>
            </a:r>
            <a:endParaRPr lang="ko-KR" b="1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2. 설정 - 정수(외에도 다양) - 최소값과 최대값 설정.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3. 설명 메시지 - 제목과 메시지 입력.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5665300" y="2081694"/>
            <a:ext cx="1844261" cy="5079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786AB8B-EC29-3ED5-2616-B7E670FBE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263" y="361535"/>
            <a:ext cx="4334428" cy="583675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FF6506-44E1-9811-8165-137150F9ACD4}"/>
              </a:ext>
            </a:extLst>
          </p:cNvPr>
          <p:cNvSpPr/>
          <p:nvPr/>
        </p:nvSpPr>
        <p:spPr>
          <a:xfrm>
            <a:off x="7896082" y="1032562"/>
            <a:ext cx="1722784" cy="3423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0989BD-F81D-777A-1668-A6903894EF21}"/>
              </a:ext>
            </a:extLst>
          </p:cNvPr>
          <p:cNvSpPr/>
          <p:nvPr/>
        </p:nvSpPr>
        <p:spPr>
          <a:xfrm>
            <a:off x="2727734" y="3550475"/>
            <a:ext cx="916610" cy="2981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3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solidFill>
                  <a:schemeClr val="bg1"/>
                </a:solidFill>
                <a:ea typeface="Microsoft GothicNeo"/>
                <a:cs typeface="Microsoft GothicNeo"/>
              </a:rPr>
              <a:t>데이터 유효성 검사 [경고 표시]</a:t>
            </a:r>
            <a:b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</a:br>
            <a:r>
              <a:rPr lang="ko-KR" altLang="en-US" sz="3600" dirty="0">
                <a:solidFill>
                  <a:schemeClr val="bg1"/>
                </a:solidFill>
                <a:ea typeface="Microsoft GothicNeo"/>
                <a:cs typeface="Microsoft GothicNeo"/>
              </a:rPr>
              <a:t>어떻게 나타낼까요?</a:t>
            </a: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pic>
        <p:nvPicPr>
          <p:cNvPr id="7" name="내용 개체 틀 6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ED9C7249-F702-A202-EF12-3519087CC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2151" y="1835970"/>
            <a:ext cx="8515350" cy="3952875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8078305" y="1441173"/>
            <a:ext cx="3680239" cy="1289520"/>
          </a:xfrm>
          <a:custGeom>
            <a:avLst/>
            <a:gdLst>
              <a:gd name="connsiteX0" fmla="*/ 0 w 3680239"/>
              <a:gd name="connsiteY0" fmla="*/ 0 h 1289520"/>
              <a:gd name="connsiteX1" fmla="*/ 3680239 w 3680239"/>
              <a:gd name="connsiteY1" fmla="*/ 0 h 1289520"/>
              <a:gd name="connsiteX2" fmla="*/ 3680239 w 3680239"/>
              <a:gd name="connsiteY2" fmla="*/ 1289520 h 1289520"/>
              <a:gd name="connsiteX3" fmla="*/ 0 w 3680239"/>
              <a:gd name="connsiteY3" fmla="*/ 1289520 h 1289520"/>
              <a:gd name="connsiteX4" fmla="*/ 0 w 3680239"/>
              <a:gd name="connsiteY4" fmla="*/ 0 h 128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1289520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41475" y="380569"/>
                  <a:pt x="3761142" y="1142948"/>
                  <a:pt x="3680239" y="1289520"/>
                </a:cubicBezTo>
                <a:cubicBezTo>
                  <a:pt x="2734727" y="1345842"/>
                  <a:pt x="973444" y="1222005"/>
                  <a:pt x="0" y="1289520"/>
                </a:cubicBezTo>
                <a:cubicBezTo>
                  <a:pt x="96279" y="872398"/>
                  <a:pt x="-26733" y="295056"/>
                  <a:pt x="0" y="0"/>
                </a:cubicBezTo>
                <a:close/>
              </a:path>
              <a:path w="3680239" h="1289520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587873" y="557051"/>
                  <a:pt x="3570038" y="1086036"/>
                  <a:pt x="3680239" y="1289520"/>
                </a:cubicBezTo>
                <a:cubicBezTo>
                  <a:pt x="2787338" y="1224885"/>
                  <a:pt x="916918" y="1232240"/>
                  <a:pt x="0" y="1289520"/>
                </a:cubicBezTo>
                <a:cubicBezTo>
                  <a:pt x="31415" y="791747"/>
                  <a:pt x="75171" y="133951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지정한 금액을 초과해서 입력하면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경고 표시로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오류 메시지를 출력합니다.</a:t>
            </a:r>
            <a:endParaRPr lang="ko-KR" altLang="en-US" b="1" dirty="0">
              <a:ea typeface="Microsoft GothicNeo"/>
              <a:cs typeface="Microsoft GothicNeo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1126430" y="3152909"/>
            <a:ext cx="795131" cy="2760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187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ea typeface="Microsoft GothicNeo"/>
                <a:cs typeface="Microsoft GothicNeo"/>
              </a:rPr>
              <a:t>데이터 유효성 검사 [경고 표시]</a:t>
            </a: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5323831-7DE4-A794-9FB1-033C5F4FB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" r="-131" b="21809"/>
          <a:stretch/>
        </p:blipFill>
        <p:spPr>
          <a:xfrm>
            <a:off x="988346" y="1440759"/>
            <a:ext cx="8437481" cy="487082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993908" y="3428997"/>
            <a:ext cx="839306" cy="2098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468FFB-6275-27BC-965E-44D6895240BB}"/>
              </a:ext>
            </a:extLst>
          </p:cNvPr>
          <p:cNvSpPr/>
          <p:nvPr/>
        </p:nvSpPr>
        <p:spPr>
          <a:xfrm>
            <a:off x="4925386" y="2733258"/>
            <a:ext cx="1159566" cy="3754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8078305" y="1695173"/>
            <a:ext cx="3680239" cy="2120517"/>
          </a:xfrm>
          <a:custGeom>
            <a:avLst/>
            <a:gdLst>
              <a:gd name="connsiteX0" fmla="*/ 0 w 3680239"/>
              <a:gd name="connsiteY0" fmla="*/ 0 h 2120517"/>
              <a:gd name="connsiteX1" fmla="*/ 3680239 w 3680239"/>
              <a:gd name="connsiteY1" fmla="*/ 0 h 2120517"/>
              <a:gd name="connsiteX2" fmla="*/ 3680239 w 3680239"/>
              <a:gd name="connsiteY2" fmla="*/ 2120517 h 2120517"/>
              <a:gd name="connsiteX3" fmla="*/ 0 w 3680239"/>
              <a:gd name="connsiteY3" fmla="*/ 2120517 h 2120517"/>
              <a:gd name="connsiteX4" fmla="*/ 0 w 3680239"/>
              <a:gd name="connsiteY4" fmla="*/ 0 h 212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2120517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76292" y="717578"/>
                  <a:pt x="3831788" y="1563193"/>
                  <a:pt x="3680239" y="2120517"/>
                </a:cubicBezTo>
                <a:cubicBezTo>
                  <a:pt x="2734727" y="2176839"/>
                  <a:pt x="973444" y="2053002"/>
                  <a:pt x="0" y="2120517"/>
                </a:cubicBezTo>
                <a:cubicBezTo>
                  <a:pt x="143352" y="1094075"/>
                  <a:pt x="-19385" y="929389"/>
                  <a:pt x="0" y="0"/>
                </a:cubicBezTo>
                <a:close/>
              </a:path>
              <a:path w="3680239" h="2120517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727791" y="356677"/>
                  <a:pt x="3533543" y="1767261"/>
                  <a:pt x="3680239" y="2120517"/>
                </a:cubicBezTo>
                <a:cubicBezTo>
                  <a:pt x="2787338" y="2055882"/>
                  <a:pt x="916918" y="2063237"/>
                  <a:pt x="0" y="2120517"/>
                </a:cubicBezTo>
                <a:cubicBezTo>
                  <a:pt x="9414" y="1578645"/>
                  <a:pt x="-10511" y="963943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ea typeface="Microsoft GothicNeo"/>
                <a:cs typeface="Microsoft GothicNeo"/>
              </a:rPr>
              <a:t>데이터를 입력할 열</a:t>
            </a:r>
            <a:r>
              <a:rPr lang="ko-KR" altLang="en-US" b="1" dirty="0">
                <a:ea typeface="Microsoft GothicNeo"/>
                <a:cs typeface="Microsoft GothicNeo"/>
              </a:rPr>
              <a:t>을 선택하고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데이터 유효성 검사에서</a:t>
            </a:r>
            <a:endParaRPr lang="ko-KR" dirty="0"/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[오류 메시지] 탭의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[경고 표시]</a:t>
            </a:r>
            <a:r>
              <a:rPr lang="ko-KR" altLang="en-US" b="1" dirty="0" err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에</a:t>
            </a: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 체크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[차단]</a:t>
            </a:r>
            <a:r>
              <a:rPr lang="ko-KR" altLang="en-US" b="1" dirty="0" err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에</a:t>
            </a: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 체크</a:t>
            </a:r>
            <a:endParaRPr lang="ko-KR" altLang="en-US" b="1" dirty="0">
              <a:ea typeface="Microsoft GothicNeo"/>
              <a:cs typeface="Microsoft GothicNeo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6D66D9E-0836-0667-45B6-320D19D88773}"/>
              </a:ext>
            </a:extLst>
          </p:cNvPr>
          <p:cNvSpPr/>
          <p:nvPr/>
        </p:nvSpPr>
        <p:spPr>
          <a:xfrm>
            <a:off x="4925386" y="3539432"/>
            <a:ext cx="1159566" cy="37547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41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ko-KR" sz="3600" dirty="0">
                <a:solidFill>
                  <a:schemeClr val="bg1"/>
                </a:solidFill>
                <a:latin typeface="Microsoft GothicNeo"/>
                <a:ea typeface="Microsoft GothicNeo"/>
                <a:cs typeface="Arial"/>
              </a:rPr>
              <a:t>조건부 서식을 사용하여 데이터 하이라이트하기</a:t>
            </a:r>
            <a:endParaRPr lang="ko-KR" sz="3600" dirty="0">
              <a:solidFill>
                <a:schemeClr val="bg1"/>
              </a:solidFill>
              <a:latin typeface="Microsoft GothicNeo"/>
            </a:endParaRP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DB5B663-A359-8B09-BF28-CFAEA8CD0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98" y="1807127"/>
            <a:ext cx="9620250" cy="3067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7945783" y="4301434"/>
            <a:ext cx="3680239" cy="2120517"/>
          </a:xfrm>
          <a:custGeom>
            <a:avLst/>
            <a:gdLst>
              <a:gd name="connsiteX0" fmla="*/ 0 w 3680239"/>
              <a:gd name="connsiteY0" fmla="*/ 0 h 2120517"/>
              <a:gd name="connsiteX1" fmla="*/ 3680239 w 3680239"/>
              <a:gd name="connsiteY1" fmla="*/ 0 h 2120517"/>
              <a:gd name="connsiteX2" fmla="*/ 3680239 w 3680239"/>
              <a:gd name="connsiteY2" fmla="*/ 2120517 h 2120517"/>
              <a:gd name="connsiteX3" fmla="*/ 0 w 3680239"/>
              <a:gd name="connsiteY3" fmla="*/ 2120517 h 2120517"/>
              <a:gd name="connsiteX4" fmla="*/ 0 w 3680239"/>
              <a:gd name="connsiteY4" fmla="*/ 0 h 2120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2120517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76292" y="717578"/>
                  <a:pt x="3831788" y="1563193"/>
                  <a:pt x="3680239" y="2120517"/>
                </a:cubicBezTo>
                <a:cubicBezTo>
                  <a:pt x="2734727" y="2176839"/>
                  <a:pt x="973444" y="2053002"/>
                  <a:pt x="0" y="2120517"/>
                </a:cubicBezTo>
                <a:cubicBezTo>
                  <a:pt x="143352" y="1094075"/>
                  <a:pt x="-19385" y="929389"/>
                  <a:pt x="0" y="0"/>
                </a:cubicBezTo>
                <a:close/>
              </a:path>
              <a:path w="3680239" h="2120517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727791" y="356677"/>
                  <a:pt x="3533543" y="1767261"/>
                  <a:pt x="3680239" y="2120517"/>
                </a:cubicBezTo>
                <a:cubicBezTo>
                  <a:pt x="2787338" y="2055882"/>
                  <a:pt x="916918" y="2063237"/>
                  <a:pt x="0" y="2120517"/>
                </a:cubicBezTo>
                <a:cubicBezTo>
                  <a:pt x="9414" y="1578645"/>
                  <a:pt x="-10511" y="963943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홈 - [조건부 서식] 아이콘 - [</a:t>
            </a:r>
            <a:r>
              <a:rPr lang="ko-KR" altLang="en-US" b="1" dirty="0" err="1">
                <a:ea typeface="Microsoft GothicNeo"/>
                <a:cs typeface="Microsoft GothicNeo"/>
              </a:rPr>
              <a:t>새규칙</a:t>
            </a:r>
            <a:r>
              <a:rPr lang="ko-KR" altLang="en-US" b="1" dirty="0">
                <a:ea typeface="Microsoft GothicNeo"/>
                <a:cs typeface="Microsoft GothicNeo"/>
              </a:rPr>
              <a:t>]을 누릅니다.</a:t>
            </a:r>
            <a:endParaRPr lang="ko-KR" dirty="0" err="1">
              <a:solidFill>
                <a:srgbClr val="FFFFFF"/>
              </a:solidFill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[오류 메시지] 탭의</a:t>
            </a:r>
            <a:endParaRPr lang="ko-KR" dirty="0">
              <a:solidFill>
                <a:srgbClr val="FFFFFF"/>
              </a:solidFill>
              <a:latin typeface="Microsoft GothicNeo"/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[경고 표시]</a:t>
            </a:r>
            <a:r>
              <a:rPr lang="ko-KR" altLang="en-US" b="1" dirty="0" err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에</a:t>
            </a: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 체크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[차단]</a:t>
            </a:r>
            <a:r>
              <a:rPr lang="ko-KR" altLang="en-US" b="1" dirty="0" err="1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에</a:t>
            </a:r>
            <a:r>
              <a:rPr lang="ko-KR" altLang="en-US" b="1" dirty="0">
                <a:solidFill>
                  <a:srgbClr val="FFFFFF"/>
                </a:solidFill>
                <a:latin typeface="Microsoft GothicNeo"/>
                <a:ea typeface="Microsoft GothicNeo"/>
                <a:cs typeface="Microsoft GothicNeo"/>
              </a:rPr>
              <a:t> 체크</a:t>
            </a:r>
            <a:endParaRPr lang="ko-KR" altLang="en-US" b="1" dirty="0">
              <a:ea typeface="Microsoft GothicNeo"/>
              <a:cs typeface="Microsoft GothicNeo"/>
            </a:endParaRPr>
          </a:p>
        </p:txBody>
      </p:sp>
      <p:pic>
        <p:nvPicPr>
          <p:cNvPr id="4" name="그림 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D1D3A8B8-E7D3-8B16-7E0B-9C54CC33E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391" y="4192656"/>
            <a:ext cx="1497219" cy="115625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4406343" y="4301431"/>
            <a:ext cx="839306" cy="5632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69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FB51868-F9CD-551E-2ED6-8CDDEA30CD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4AC103-1020-7127-D8C7-714C5AFF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ko-KR" sz="3600" dirty="0">
                <a:solidFill>
                  <a:schemeClr val="bg1"/>
                </a:solidFill>
                <a:latin typeface="Microsoft GothicNeo"/>
                <a:ea typeface="Microsoft GothicNeo"/>
                <a:cs typeface="Arial"/>
              </a:rPr>
              <a:t>조건부 서식을 사용하여 데이터 하이라이트하기</a:t>
            </a:r>
            <a:endParaRPr lang="ko-KR" sz="3600" dirty="0">
              <a:solidFill>
                <a:schemeClr val="bg1"/>
              </a:solidFill>
              <a:latin typeface="Microsoft GothicNeo"/>
            </a:endParaRPr>
          </a:p>
        </p:txBody>
      </p:sp>
      <p:pic>
        <p:nvPicPr>
          <p:cNvPr id="10" name="그림 9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5623D437-D65D-54EC-164A-759626E01B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12" name="그림 11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445C6E6A-82E5-64A9-1358-FA600371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0E423F-1510-85B3-DAFD-5AFE28FDBB4D}"/>
              </a:ext>
            </a:extLst>
          </p:cNvPr>
          <p:cNvSpPr txBox="1"/>
          <p:nvPr/>
        </p:nvSpPr>
        <p:spPr>
          <a:xfrm>
            <a:off x="6852479" y="2368825"/>
            <a:ext cx="3680239" cy="1705019"/>
          </a:xfrm>
          <a:custGeom>
            <a:avLst/>
            <a:gdLst>
              <a:gd name="connsiteX0" fmla="*/ 0 w 3680239"/>
              <a:gd name="connsiteY0" fmla="*/ 0 h 1705019"/>
              <a:gd name="connsiteX1" fmla="*/ 3680239 w 3680239"/>
              <a:gd name="connsiteY1" fmla="*/ 0 h 1705019"/>
              <a:gd name="connsiteX2" fmla="*/ 3680239 w 3680239"/>
              <a:gd name="connsiteY2" fmla="*/ 1705019 h 1705019"/>
              <a:gd name="connsiteX3" fmla="*/ 0 w 3680239"/>
              <a:gd name="connsiteY3" fmla="*/ 1705019 h 1705019"/>
              <a:gd name="connsiteX4" fmla="*/ 0 w 3680239"/>
              <a:gd name="connsiteY4" fmla="*/ 0 h 17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239" h="1705019" fill="none" extrusionOk="0">
                <a:moveTo>
                  <a:pt x="0" y="0"/>
                </a:moveTo>
                <a:cubicBezTo>
                  <a:pt x="1022856" y="47207"/>
                  <a:pt x="2901812" y="-94115"/>
                  <a:pt x="3680239" y="0"/>
                </a:cubicBezTo>
                <a:cubicBezTo>
                  <a:pt x="3708752" y="175582"/>
                  <a:pt x="3538883" y="916836"/>
                  <a:pt x="3680239" y="1705019"/>
                </a:cubicBezTo>
                <a:cubicBezTo>
                  <a:pt x="2734727" y="1761341"/>
                  <a:pt x="973444" y="1637504"/>
                  <a:pt x="0" y="1705019"/>
                </a:cubicBezTo>
                <a:cubicBezTo>
                  <a:pt x="33421" y="1413171"/>
                  <a:pt x="-29638" y="204268"/>
                  <a:pt x="0" y="0"/>
                </a:cubicBezTo>
                <a:close/>
              </a:path>
              <a:path w="3680239" h="1705019" stroke="0" extrusionOk="0">
                <a:moveTo>
                  <a:pt x="0" y="0"/>
                </a:moveTo>
                <a:cubicBezTo>
                  <a:pt x="1073948" y="126804"/>
                  <a:pt x="2342300" y="-59803"/>
                  <a:pt x="3680239" y="0"/>
                </a:cubicBezTo>
                <a:cubicBezTo>
                  <a:pt x="3642355" y="329945"/>
                  <a:pt x="3572742" y="1437181"/>
                  <a:pt x="3680239" y="1705019"/>
                </a:cubicBezTo>
                <a:cubicBezTo>
                  <a:pt x="2787338" y="1640384"/>
                  <a:pt x="916918" y="1647739"/>
                  <a:pt x="0" y="1705019"/>
                </a:cubicBezTo>
                <a:cubicBezTo>
                  <a:pt x="-78702" y="1269331"/>
                  <a:pt x="-150628" y="762328"/>
                  <a:pt x="0" y="0"/>
                </a:cubicBezTo>
                <a:close/>
              </a:path>
            </a:pathLst>
          </a:custGeom>
          <a:ln w="28575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35593212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규칙 종류</a:t>
            </a:r>
            <a:endParaRPr lang="ko-KR" dirty="0" err="1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셀 강조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ea typeface="Microsoft GothicNeo"/>
                <a:cs typeface="Microsoft GothicNeo"/>
              </a:rPr>
              <a:t>셀 값</a:t>
            </a:r>
            <a:r>
              <a:rPr lang="ko-KR" altLang="en-US" b="1" dirty="0">
                <a:ea typeface="Microsoft GothicNeo"/>
                <a:cs typeface="Microsoft GothicNeo"/>
              </a:rPr>
              <a:t>으로 하고</a:t>
            </a:r>
            <a:endParaRPr lang="ko-KR" dirty="0">
              <a:ea typeface="Microsoft GothicNeo"/>
              <a:cs typeface="Microsoft GothicNeo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Microsoft GothicNeo"/>
                <a:cs typeface="Microsoft GothicNeo"/>
              </a:rPr>
              <a:t>조건을 입력해봅니다.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A78A036-E39E-9476-685D-053892DA6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8" t="-111" r="368" b="25013"/>
          <a:stretch/>
        </p:blipFill>
        <p:spPr>
          <a:xfrm>
            <a:off x="2506109" y="1484435"/>
            <a:ext cx="3789465" cy="4821166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8EDC3B-E2E8-82BC-5BFA-49051F8E7F99}"/>
              </a:ext>
            </a:extLst>
          </p:cNvPr>
          <p:cNvSpPr/>
          <p:nvPr/>
        </p:nvSpPr>
        <p:spPr>
          <a:xfrm>
            <a:off x="2606256" y="3285431"/>
            <a:ext cx="3533914" cy="1811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0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54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피벗 테이블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C99390F-625A-55F6-BC33-8F79E79DD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99" y="1714637"/>
            <a:ext cx="9006785" cy="443368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ABF1BB-4895-8113-649D-550AC2A3E2EA}"/>
              </a:ext>
            </a:extLst>
          </p:cNvPr>
          <p:cNvSpPr/>
          <p:nvPr/>
        </p:nvSpPr>
        <p:spPr>
          <a:xfrm>
            <a:off x="673647" y="2070648"/>
            <a:ext cx="1071219" cy="35339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FB41D421-6CC3-457C-0BAB-98C863FD4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461" y="3771002"/>
            <a:ext cx="5181600" cy="519112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FC5EE2A-F7FA-319B-3D39-4FEA17FFC9EF}"/>
              </a:ext>
            </a:extLst>
          </p:cNvPr>
          <p:cNvSpPr/>
          <p:nvPr/>
        </p:nvSpPr>
        <p:spPr>
          <a:xfrm>
            <a:off x="11562516" y="4257257"/>
            <a:ext cx="629480" cy="4527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13797B-E2D7-5DD0-BC73-64B1DA362DA9}"/>
              </a:ext>
            </a:extLst>
          </p:cNvPr>
          <p:cNvSpPr/>
          <p:nvPr/>
        </p:nvSpPr>
        <p:spPr>
          <a:xfrm>
            <a:off x="7034690" y="5980039"/>
            <a:ext cx="1071219" cy="10049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1AECC9C-F402-1DA2-385E-949F99F8700E}"/>
                  </a:ext>
                </a:extLst>
              </p14:cNvPr>
              <p14:cNvContentPartPr/>
              <p14:nvPr/>
            </p14:nvContentPartPr>
            <p14:xfrm>
              <a:off x="9381435" y="6007653"/>
              <a:ext cx="337058" cy="343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1AECC9C-F402-1DA2-385E-949F99F870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27477" y="5901678"/>
                <a:ext cx="444614" cy="246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8265101-D6D4-0A59-EAB6-F961624DAC97}"/>
                  </a:ext>
                </a:extLst>
              </p14:cNvPr>
              <p14:cNvContentPartPr/>
              <p14:nvPr/>
            </p14:nvContentPartPr>
            <p14:xfrm>
              <a:off x="9315174" y="6907695"/>
              <a:ext cx="396329" cy="44627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8265101-D6D4-0A59-EAB6-F961624DAC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61227" y="6800590"/>
                <a:ext cx="503863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3A04E53-3009-FA66-915A-9AABF8033A18}"/>
                  </a:ext>
                </a:extLst>
              </p14:cNvPr>
              <p14:cNvContentPartPr/>
              <p14:nvPr/>
            </p14:nvContentPartPr>
            <p14:xfrm>
              <a:off x="9447695" y="6300304"/>
              <a:ext cx="400294" cy="54731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3A04E53-3009-FA66-915A-9AABF8033A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3747" y="6192988"/>
                <a:ext cx="507830" cy="269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8C79367-E518-9FB7-F2CA-7F03374452B6}"/>
                  </a:ext>
                </a:extLst>
              </p14:cNvPr>
              <p14:cNvContentPartPr/>
              <p14:nvPr/>
            </p14:nvContentPartPr>
            <p14:xfrm>
              <a:off x="9425609" y="7239000"/>
              <a:ext cx="197274" cy="13804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8C79367-E518-9FB7-F2CA-7F03374452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71709" y="7113509"/>
                <a:ext cx="304715" cy="264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61C992C-81ED-CA8F-25DB-E5286CFC0F42}"/>
                  </a:ext>
                </a:extLst>
              </p14:cNvPr>
              <p14:cNvContentPartPr/>
              <p14:nvPr/>
            </p14:nvContentPartPr>
            <p14:xfrm>
              <a:off x="4864652" y="712304"/>
              <a:ext cx="13804" cy="13804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61C992C-81ED-CA8F-25DB-E5286CFC0F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07856" y="-3415092"/>
                <a:ext cx="4141200" cy="82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409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96A2C6"/>
          </a:solidFill>
          <a:ln w="38100" cap="rnd">
            <a:solidFill>
              <a:srgbClr val="96A2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8FCEE-C7EF-709E-8C85-926BCE1F36C5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 err="1"/>
              <a:t>수업일</a:t>
            </a:r>
            <a:r>
              <a:rPr lang="en-US" altLang="ko-KR" dirty="0"/>
              <a:t> : 2024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월과 7월 달력</a:t>
            </a:r>
          </a:p>
          <a:p>
            <a:pPr marL="285750" indent="-285750" latinLnBrk="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ko-KR" altLang="en-US" dirty="0"/>
              <a:t>학습목표 : OA 사무자동화</a:t>
            </a:r>
            <a:endParaRPr lang="ko-KR" altLang="en-US" dirty="0">
              <a:ea typeface="Microsoft GothicNeo"/>
              <a:cs typeface="Microsoft GothicNeo"/>
            </a:endParaRP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사무 </a:t>
            </a:r>
            <a:r>
              <a:rPr lang="ko-KR" altLang="en-US" dirty="0" err="1">
                <a:solidFill>
                  <a:srgbClr val="002060"/>
                </a:solidFill>
                <a:ea typeface="Microsoft GothicNeo"/>
                <a:cs typeface="Microsoft GothicNeo"/>
              </a:rPr>
              <a:t>업무하는</a:t>
            </a: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 데 어려움이 없도록 자주 사용하는 기능을 익히기</a:t>
            </a: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AutoNum type="arabicPeriod"/>
            </a:pP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홍보물  제작을 위한 PPTX 파워포인트 프로그램 익숙해지기 (확장자)</a:t>
            </a:r>
          </a:p>
          <a:p>
            <a:pPr marL="1028700" lvl="2" indent="-342900">
              <a:lnSpc>
                <a:spcPct val="110000"/>
              </a:lnSpc>
              <a:spcAft>
                <a:spcPts val="600"/>
              </a:spcAft>
              <a:buFontTx/>
              <a:buAutoNum type="arabicPeriod"/>
            </a:pPr>
            <a:r>
              <a:rPr lang="ko-KR" altLang="en-US" dirty="0">
                <a:solidFill>
                  <a:srgbClr val="002060"/>
                </a:solidFill>
                <a:ea typeface="Microsoft GothicNeo"/>
                <a:cs typeface="Microsoft GothicNeo"/>
              </a:rPr>
              <a:t>프레젠테이션 발표하기 (PDF)</a:t>
            </a:r>
            <a:endParaRPr lang="ko-KR" dirty="0">
              <a:solidFill>
                <a:srgbClr val="000000"/>
              </a:solidFill>
              <a:ea typeface="Microsoft GothicNeo"/>
              <a:cs typeface="Microsoft GothicNe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 descr="2024년달력_기본형(A4)(6월) 상세보기 - 니즈폼 웹팬시">
            <a:extLst>
              <a:ext uri="{FF2B5EF4-FFF2-40B4-BE49-F238E27FC236}">
                <a16:creationId xmlns:a16="http://schemas.microsoft.com/office/drawing/2014/main" id="{79679133-D4F6-B5B0-5FD3-B50AAFF74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657" y="-615634"/>
            <a:ext cx="5458968" cy="3848572"/>
          </a:xfrm>
          <a:prstGeom prst="rect">
            <a:avLst/>
          </a:prstGeom>
        </p:spPr>
      </p:pic>
      <p:pic>
        <p:nvPicPr>
          <p:cNvPr id="4" name="그림 3" descr="2024년달력_기본형(A4_1/2)(7월,8월) 상세보기 - 니즈폼 웹팬시">
            <a:extLst>
              <a:ext uri="{FF2B5EF4-FFF2-40B4-BE49-F238E27FC236}">
                <a16:creationId xmlns:a16="http://schemas.microsoft.com/office/drawing/2014/main" id="{3D2034BF-E2B3-813A-99DF-F577B4147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2" r="-208" b="50551"/>
          <a:stretch/>
        </p:blipFill>
        <p:spPr>
          <a:xfrm>
            <a:off x="6255544" y="3239440"/>
            <a:ext cx="5493313" cy="361302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4A5E41B-E025-0AFD-5FA7-D6076B45A8A9}"/>
              </a:ext>
            </a:extLst>
          </p:cNvPr>
          <p:cNvSpPr/>
          <p:nvPr/>
        </p:nvSpPr>
        <p:spPr>
          <a:xfrm>
            <a:off x="7965108" y="1308652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03A5B6F-8415-6CAF-DB96-E30135EF11A6}"/>
              </a:ext>
            </a:extLst>
          </p:cNvPr>
          <p:cNvSpPr/>
          <p:nvPr/>
        </p:nvSpPr>
        <p:spPr>
          <a:xfrm>
            <a:off x="7965108" y="1893956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867AF80-3F6B-5E2C-3B41-3F06077AC6AE}"/>
              </a:ext>
            </a:extLst>
          </p:cNvPr>
          <p:cNvSpPr/>
          <p:nvPr/>
        </p:nvSpPr>
        <p:spPr>
          <a:xfrm>
            <a:off x="9467021" y="1308652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B3C3E23-A702-8139-F349-372E5F2A625D}"/>
              </a:ext>
            </a:extLst>
          </p:cNvPr>
          <p:cNvSpPr/>
          <p:nvPr/>
        </p:nvSpPr>
        <p:spPr>
          <a:xfrm>
            <a:off x="9467021" y="1893956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1CD36F-8380-B882-EF75-4D2A295266F1}"/>
              </a:ext>
            </a:extLst>
          </p:cNvPr>
          <p:cNvSpPr/>
          <p:nvPr/>
        </p:nvSpPr>
        <p:spPr>
          <a:xfrm>
            <a:off x="7965107" y="2534477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8452B5F-A467-C5FB-A82C-9F297460F88F}"/>
              </a:ext>
            </a:extLst>
          </p:cNvPr>
          <p:cNvSpPr/>
          <p:nvPr/>
        </p:nvSpPr>
        <p:spPr>
          <a:xfrm>
            <a:off x="9467020" y="2534477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B9E6FFF-B4EA-C058-335A-E833B3B1451A}"/>
              </a:ext>
            </a:extLst>
          </p:cNvPr>
          <p:cNvSpPr/>
          <p:nvPr/>
        </p:nvSpPr>
        <p:spPr>
          <a:xfrm>
            <a:off x="7965108" y="5041347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C2BEB91-B6E4-744C-8450-7198F77FE0FA}"/>
              </a:ext>
            </a:extLst>
          </p:cNvPr>
          <p:cNvSpPr/>
          <p:nvPr/>
        </p:nvSpPr>
        <p:spPr>
          <a:xfrm>
            <a:off x="9467021" y="5041347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E7223A8-43FB-1340-2540-6AAE0F663299}"/>
              </a:ext>
            </a:extLst>
          </p:cNvPr>
          <p:cNvSpPr/>
          <p:nvPr/>
        </p:nvSpPr>
        <p:spPr>
          <a:xfrm>
            <a:off x="7965107" y="5560390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E36F3DC-973F-90E1-5B2E-611D7EBF2EC6}"/>
              </a:ext>
            </a:extLst>
          </p:cNvPr>
          <p:cNvSpPr/>
          <p:nvPr/>
        </p:nvSpPr>
        <p:spPr>
          <a:xfrm>
            <a:off x="9467020" y="5560390"/>
            <a:ext cx="541130" cy="5190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26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54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피벗 차트</a:t>
              </a:r>
            </a:p>
            <a:p>
              <a:r>
                <a:rPr lang="ko-KR" altLang="en-US" sz="28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피벗테이블 분석 메뉴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849319A-1A74-06A6-59A4-AB662764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39" y="2029033"/>
            <a:ext cx="104108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32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3A18D7D-468E-E1D2-4264-11F76A8182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0BC5211-4D83-AEDE-ECF0-EF62555E21D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03864"/>
            </a:solidFill>
            <a:effectLst>
              <a:outerShdw blurRad="63500" dist="38100" dir="270000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53369" y="1538356"/>
              <a:ext cx="11743576" cy="4819374"/>
              <a:chOff x="0" y="91670"/>
              <a:chExt cx="3194937" cy="3077298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0" y="91670"/>
                <a:ext cx="3194937" cy="3077298"/>
              </a:xfrm>
              <a:custGeom>
                <a:avLst/>
                <a:gdLst/>
                <a:ahLst/>
                <a:cxnLst/>
                <a:rect l="l" t="t" r="r" b="b"/>
                <a:pathLst>
                  <a:path w="3194937" h="3168968">
                    <a:moveTo>
                      <a:pt x="0" y="0"/>
                    </a:moveTo>
                    <a:lnTo>
                      <a:pt x="3194937" y="0"/>
                    </a:lnTo>
                    <a:lnTo>
                      <a:pt x="3194937" y="3168968"/>
                    </a:lnTo>
                    <a:lnTo>
                      <a:pt x="0" y="3168968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sz="800"/>
              </a:p>
            </p:txBody>
          </p:sp>
        </p:grpSp>
        <p:pic>
          <p:nvPicPr>
            <p:cNvPr id="33" name="그림 32" descr="폰트, 그래픽, 로고, 화이트이(가) 표시된 사진&#10;&#10;자동 생성된 설명">
              <a:extLst>
                <a:ext uri="{FF2B5EF4-FFF2-40B4-BE49-F238E27FC236}">
                  <a16:creationId xmlns:a16="http://schemas.microsoft.com/office/drawing/2014/main" id="{A2F58353-766D-E39B-3E8F-BE2A0F48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6478556"/>
              <a:ext cx="1219200" cy="215813"/>
            </a:xfrm>
            <a:prstGeom prst="rect">
              <a:avLst/>
            </a:prstGeom>
          </p:spPr>
        </p:pic>
        <p:pic>
          <p:nvPicPr>
            <p:cNvPr id="36" name="그림 35" descr="텍스트, 디자인이(가) 표시된 사진&#10;&#10;자동 생성된 설명">
              <a:extLst>
                <a:ext uri="{FF2B5EF4-FFF2-40B4-BE49-F238E27FC236}">
                  <a16:creationId xmlns:a16="http://schemas.microsoft.com/office/drawing/2014/main" id="{A78797DB-0207-3D0D-49C8-E93D4C984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3101" y="6433457"/>
              <a:ext cx="469672" cy="413311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382F2FD-24FB-4CF4-F869-3679CE0AD3A9}"/>
                </a:ext>
              </a:extLst>
            </p:cNvPr>
            <p:cNvSpPr txBox="1">
              <a:spLocks/>
            </p:cNvSpPr>
            <p:nvPr/>
          </p:nvSpPr>
          <p:spPr>
            <a:xfrm>
              <a:off x="871330" y="387212"/>
              <a:ext cx="10515600" cy="103843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lvl1pPr algn="l" defTabSz="914400" rtl="0" eaLnBrk="1" latinLnBrk="0" hangingPunct="1">
                <a:lnSpc>
                  <a:spcPct val="110000"/>
                </a:lnSpc>
                <a:spcBef>
                  <a:spcPct val="0"/>
                </a:spcBef>
                <a:buNone/>
                <a:defRPr sz="4400" kern="1200" spc="1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5400" dirty="0">
                  <a:solidFill>
                    <a:schemeClr val="bg1"/>
                  </a:solidFill>
                  <a:ea typeface="Microsoft GothicNeo"/>
                  <a:cs typeface="Microsoft GothicNeo"/>
                </a:rPr>
                <a:t>프레젠테이션 발표</a:t>
              </a:r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BECA383-1466-F529-DDCC-B6CAFD50F988}"/>
                </a:ext>
              </a:extLst>
            </p:cNvPr>
            <p:cNvSpPr>
              <a:spLocks noGrp="1"/>
            </p:cNvSpPr>
            <p:nvPr/>
          </p:nvSpPr>
          <p:spPr>
            <a:xfrm>
              <a:off x="838200" y="1929384"/>
              <a:ext cx="10515600" cy="4251960"/>
            </a:xfrm>
            <a:prstGeom prst="rect">
              <a:avLst/>
            </a:prstGeom>
          </p:spPr>
          <p:txBody>
            <a:bodyPr lIns="109728" tIns="109728" rIns="109728" bIns="9144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8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solidFill>
                  <a:srgbClr val="002060"/>
                </a:solidFill>
                <a:ea typeface="Microsoft GothicNeo"/>
                <a:cs typeface="Microsoft GothicNeo"/>
              </a:endParaRPr>
            </a:p>
          </p:txBody>
        </p:sp>
      </p:grp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6FB62432-44FE-8805-BC94-A87C94894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882652"/>
              </p:ext>
            </p:extLst>
          </p:nvPr>
        </p:nvGraphicFramePr>
        <p:xfrm>
          <a:off x="1645478" y="2527853"/>
          <a:ext cx="880164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571E9FA-D1CC-27B8-122F-05DD84C264D6}"/>
              </a:ext>
            </a:extLst>
          </p:cNvPr>
          <p:cNvSpPr txBox="1"/>
          <p:nvPr/>
        </p:nvSpPr>
        <p:spPr>
          <a:xfrm>
            <a:off x="958574" y="1709530"/>
            <a:ext cx="7801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>
                <a:ea typeface="Microsoft GothicNeo"/>
              </a:rPr>
              <a:t>지금까지 배운 </a:t>
            </a:r>
            <a:r>
              <a:rPr lang="ko-KR" u="sng">
                <a:ea typeface="Microsoft GothicNeo"/>
              </a:rPr>
              <a:t>모든 기술을 통합</a:t>
            </a:r>
            <a:r>
              <a:rPr lang="ko-KR">
                <a:ea typeface="Microsoft GothicNeo"/>
              </a:rPr>
              <a:t>하여 실제 프레젠테이션 진행</a:t>
            </a:r>
            <a:endParaRPr lang="ko-KR" altLang="en-US">
              <a:ea typeface="Microsoft GothicNeo"/>
              <a:cs typeface="Microsoft GothicNeo"/>
            </a:endParaRPr>
          </a:p>
        </p:txBody>
      </p:sp>
      <p:pic>
        <p:nvPicPr>
          <p:cNvPr id="22" name="그림 21" descr="인형, 장난감, 만화 영화, 선 햇이(가) 표시된 사진&#10;&#10;자동 생성된 설명">
            <a:extLst>
              <a:ext uri="{FF2B5EF4-FFF2-40B4-BE49-F238E27FC236}">
                <a16:creationId xmlns:a16="http://schemas.microsoft.com/office/drawing/2014/main" id="{46DFCD83-A9BC-8F0C-1B86-ABF40C61993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13775" r="30417" b="3079"/>
          <a:stretch/>
        </p:blipFill>
        <p:spPr>
          <a:xfrm>
            <a:off x="8946152" y="1889863"/>
            <a:ext cx="2025650" cy="38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3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5369" y="1202035"/>
            <a:ext cx="2791567" cy="2791567"/>
            <a:chOff x="0" y="0"/>
            <a:chExt cx="6350000" cy="6350000"/>
          </a:xfrm>
          <a:solidFill>
            <a:srgbClr val="20386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853023" y="857940"/>
            <a:ext cx="2566165" cy="507759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774987" y="2223701"/>
            <a:ext cx="2566165" cy="5077599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170876" y="2328624"/>
            <a:ext cx="6105121" cy="6105121"/>
            <a:chOff x="0" y="0"/>
            <a:chExt cx="6350000" cy="6350000"/>
          </a:xfrm>
          <a:solidFill>
            <a:srgbClr val="203864"/>
          </a:solidFill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850848" y="-443299"/>
            <a:ext cx="2566165" cy="5077599"/>
            <a:chOff x="0" y="0"/>
            <a:chExt cx="2620010" cy="5184140"/>
          </a:xfrm>
        </p:grpSpPr>
        <p:sp>
          <p:nvSpPr>
            <p:cNvPr id="27" name="Freeform 2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36" name="Freeform 36"/>
          <p:cNvSpPr/>
          <p:nvPr/>
        </p:nvSpPr>
        <p:spPr>
          <a:xfrm>
            <a:off x="2753570" y="1604724"/>
            <a:ext cx="592911" cy="514926"/>
          </a:xfrm>
          <a:custGeom>
            <a:avLst/>
            <a:gdLst/>
            <a:ahLst/>
            <a:cxnLst/>
            <a:rect l="l" t="t" r="r" b="b"/>
            <a:pathLst>
              <a:path w="889366" h="772389">
                <a:moveTo>
                  <a:pt x="0" y="0"/>
                </a:moveTo>
                <a:lnTo>
                  <a:pt x="889366" y="0"/>
                </a:lnTo>
                <a:lnTo>
                  <a:pt x="889366" y="772389"/>
                </a:lnTo>
                <a:lnTo>
                  <a:pt x="0" y="772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7" name="AutoShape 37"/>
          <p:cNvSpPr/>
          <p:nvPr/>
        </p:nvSpPr>
        <p:spPr>
          <a:xfrm>
            <a:off x="2284692" y="3711697"/>
            <a:ext cx="107725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8" name="AutoShape 38"/>
          <p:cNvSpPr/>
          <p:nvPr/>
        </p:nvSpPr>
        <p:spPr>
          <a:xfrm>
            <a:off x="5286866" y="4853953"/>
            <a:ext cx="107725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9" name="Freeform 39"/>
          <p:cNvSpPr/>
          <p:nvPr/>
        </p:nvSpPr>
        <p:spPr>
          <a:xfrm>
            <a:off x="8794544" y="3835000"/>
            <a:ext cx="527050" cy="527050"/>
          </a:xfrm>
          <a:custGeom>
            <a:avLst/>
            <a:gdLst/>
            <a:ahLst/>
            <a:cxnLst/>
            <a:rect l="l" t="t" r="r" b="b"/>
            <a:pathLst>
              <a:path w="790575" h="790575">
                <a:moveTo>
                  <a:pt x="0" y="0"/>
                </a:moveTo>
                <a:lnTo>
                  <a:pt x="790575" y="0"/>
                </a:lnTo>
                <a:lnTo>
                  <a:pt x="790575" y="790575"/>
                </a:lnTo>
                <a:lnTo>
                  <a:pt x="0" y="7905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40" name="AutoShape 40"/>
          <p:cNvSpPr/>
          <p:nvPr/>
        </p:nvSpPr>
        <p:spPr>
          <a:xfrm>
            <a:off x="8208830" y="6022827"/>
            <a:ext cx="107725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41" name="Freeform 41"/>
          <p:cNvSpPr/>
          <p:nvPr/>
        </p:nvSpPr>
        <p:spPr>
          <a:xfrm>
            <a:off x="5817760" y="2818649"/>
            <a:ext cx="468879" cy="371587"/>
          </a:xfrm>
          <a:custGeom>
            <a:avLst/>
            <a:gdLst/>
            <a:ahLst/>
            <a:cxnLst/>
            <a:rect l="l" t="t" r="r" b="b"/>
            <a:pathLst>
              <a:path w="703318" h="557380">
                <a:moveTo>
                  <a:pt x="0" y="0"/>
                </a:moveTo>
                <a:lnTo>
                  <a:pt x="703318" y="0"/>
                </a:lnTo>
                <a:lnTo>
                  <a:pt x="703318" y="557380"/>
                </a:lnTo>
                <a:lnTo>
                  <a:pt x="0" y="557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42" name="TextBox 42"/>
          <p:cNvSpPr txBox="1"/>
          <p:nvPr/>
        </p:nvSpPr>
        <p:spPr>
          <a:xfrm>
            <a:off x="8208830" y="4577090"/>
            <a:ext cx="1698479" cy="1525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주로 사용하는 것들은 손으로 익혀서 몸이 기억합니다. </a:t>
            </a:r>
            <a:endParaRPr lang="ko-KR"/>
          </a:p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수영이나 자전거를 배우는 것 과도 비슷하죠. 처음에는 익숙지 않지만 어느새 편하게 사용할 수 있어요. 이 시간들이 결코 헛되지 않죠.</a:t>
            </a:r>
            <a:endParaRPr lang="ko-KR" dirty="0"/>
          </a:p>
        </p:txBody>
      </p:sp>
      <p:sp>
        <p:nvSpPr>
          <p:cNvPr id="43" name="TextBox 43"/>
          <p:cNvSpPr txBox="1"/>
          <p:nvPr/>
        </p:nvSpPr>
        <p:spPr>
          <a:xfrm>
            <a:off x="8208830" y="3341023"/>
            <a:ext cx="1698479" cy="33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60"/>
              </a:lnSpc>
            </a:pPr>
            <a:r>
              <a:rPr lang="en-US" sz="2133">
                <a:solidFill>
                  <a:srgbClr val="000000"/>
                </a:solidFill>
                <a:latin typeface="DM Sans Bold"/>
              </a:rPr>
              <a:t>Evaluation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284692" y="2303223"/>
            <a:ext cx="1698479" cy="1525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자주 사용할 만한 내용을 키워드만 기억해서 사용할 수 있도록 만들었습니다. </a:t>
            </a:r>
            <a:r>
              <a:rPr lang="ko-KR" sz="1100" dirty="0">
                <a:solidFill>
                  <a:srgbClr val="000000"/>
                </a:solidFill>
                <a:ea typeface="+mn-lt"/>
                <a:cs typeface="+mn-lt"/>
              </a:rPr>
              <a:t>실 사용해보면 알기 쉬운 내용은 최소한의 설명으로 구성합니다.</a:t>
            </a:r>
            <a:r>
              <a:rPr lang="ko-KR" sz="1100" dirty="0">
                <a:solidFill>
                  <a:srgbClr val="000000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실습하면서 더 많은 내용을 다룹니다. 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284692" y="833316"/>
            <a:ext cx="1698479" cy="661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60"/>
              </a:lnSpc>
            </a:pPr>
            <a:r>
              <a:rPr lang="en-US" sz="2133">
                <a:solidFill>
                  <a:srgbClr val="000000"/>
                </a:solidFill>
                <a:latin typeface="DM Sans Bold"/>
              </a:rPr>
              <a:t>Course objective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286866" y="3445479"/>
            <a:ext cx="1698479" cy="1332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추천 서적 : 3분 엑셀</a:t>
            </a:r>
          </a:p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서점이나 도서관에서 다양한 서적을 찾아보아요.</a:t>
            </a:r>
          </a:p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본인에게 잘 맞는 책을 찾을 수 있어요.</a:t>
            </a:r>
          </a:p>
          <a:p>
            <a:pPr>
              <a:lnSpc>
                <a:spcPts val="1493"/>
              </a:lnSpc>
            </a:pPr>
            <a:r>
              <a:rPr lang="ko-KR" altLang="en-US" sz="1050" dirty="0">
                <a:solidFill>
                  <a:srgbClr val="000000"/>
                </a:solidFill>
                <a:latin typeface="Open Sauce Light"/>
              </a:rPr>
              <a:t> 필요에 따라 자주 검색해 보는 것이 좋아요.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286866" y="1975571"/>
            <a:ext cx="1698479" cy="661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60"/>
              </a:lnSpc>
            </a:pPr>
            <a:r>
              <a:rPr lang="en-US" sz="2133">
                <a:solidFill>
                  <a:srgbClr val="000000"/>
                </a:solidFill>
                <a:latin typeface="DM Sans Bold"/>
              </a:rPr>
              <a:t>What will you learn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CF516F-30BC-8E29-8D14-8F93831216D4}"/>
              </a:ext>
            </a:extLst>
          </p:cNvPr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F90E482F-5F6E-A7AC-11EE-5DEC4DF0C25B}"/>
              </a:ext>
            </a:extLst>
          </p:cNvPr>
          <p:cNvSpPr/>
          <p:nvPr/>
        </p:nvSpPr>
        <p:spPr>
          <a:xfrm>
            <a:off x="-1970202" y="446673"/>
            <a:ext cx="5964655" cy="5964655"/>
          </a:xfrm>
          <a:custGeom>
            <a:avLst/>
            <a:gdLst/>
            <a:ahLst/>
            <a:cxnLst/>
            <a:rect l="l" t="t" r="r" b="b"/>
            <a:pathLst>
              <a:path w="8946983" h="8946983">
                <a:moveTo>
                  <a:pt x="0" y="0"/>
                </a:moveTo>
                <a:lnTo>
                  <a:pt x="8946983" y="0"/>
                </a:lnTo>
                <a:lnTo>
                  <a:pt x="8946983" y="8946982"/>
                </a:lnTo>
                <a:lnTo>
                  <a:pt x="0" y="8946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82339C0E-056C-EC9A-6290-FFD084FA9F27}"/>
              </a:ext>
            </a:extLst>
          </p:cNvPr>
          <p:cNvGrpSpPr>
            <a:grpSpLocks noChangeAspect="1"/>
          </p:cNvGrpSpPr>
          <p:nvPr/>
        </p:nvGrpSpPr>
        <p:grpSpPr>
          <a:xfrm>
            <a:off x="1534635" y="1782507"/>
            <a:ext cx="4919637" cy="9734348"/>
            <a:chOff x="0" y="0"/>
            <a:chExt cx="2620010" cy="5184140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42B5507A-CBD1-7FC2-2A8D-C3452C7D26E1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5066E65-B288-4994-04F4-6ED9285BF4E2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A80DB43-E676-7AEC-F542-1C7217E90014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8CF7799-618F-E6BC-B6C6-5433AF551B36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1B1E1C10-EB60-FABC-456D-FA32CB22FC16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0F7A837D-CC79-919C-2167-C5F1A1D45F47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87C8894-061F-1FAA-2A06-A4166A98EDE3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FD4BAF00-DE6E-F177-65C7-639EF315F0B5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A2574A08-40DB-90FD-7DEB-A4B395754C5D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32" name="Freeform 13">
            <a:extLst>
              <a:ext uri="{FF2B5EF4-FFF2-40B4-BE49-F238E27FC236}">
                <a16:creationId xmlns:a16="http://schemas.microsoft.com/office/drawing/2014/main" id="{DC53ED50-9D0D-083E-4086-FC448A9E55A7}"/>
              </a:ext>
            </a:extLst>
          </p:cNvPr>
          <p:cNvSpPr/>
          <p:nvPr/>
        </p:nvSpPr>
        <p:spPr>
          <a:xfrm>
            <a:off x="9683249" y="-101600"/>
            <a:ext cx="2546851" cy="2455779"/>
          </a:xfrm>
          <a:custGeom>
            <a:avLst/>
            <a:gdLst/>
            <a:ahLst/>
            <a:cxnLst/>
            <a:rect l="l" t="t" r="r" b="b"/>
            <a:pathLst>
              <a:path w="3820277" h="3683668">
                <a:moveTo>
                  <a:pt x="0" y="0"/>
                </a:moveTo>
                <a:lnTo>
                  <a:pt x="3820277" y="0"/>
                </a:lnTo>
                <a:lnTo>
                  <a:pt x="3820277" y="3683668"/>
                </a:lnTo>
                <a:lnTo>
                  <a:pt x="0" y="3683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4314" r="-97008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grpSp>
        <p:nvGrpSpPr>
          <p:cNvPr id="33" name="Group 14">
            <a:extLst>
              <a:ext uri="{FF2B5EF4-FFF2-40B4-BE49-F238E27FC236}">
                <a16:creationId xmlns:a16="http://schemas.microsoft.com/office/drawing/2014/main" id="{1B102551-971D-BCC0-1783-387AE2596360}"/>
              </a:ext>
            </a:extLst>
          </p:cNvPr>
          <p:cNvGrpSpPr/>
          <p:nvPr/>
        </p:nvGrpSpPr>
        <p:grpSpPr>
          <a:xfrm>
            <a:off x="7262773" y="3750052"/>
            <a:ext cx="3617701" cy="544335"/>
            <a:chOff x="0" y="0"/>
            <a:chExt cx="1979621" cy="297862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A76EECE3-A556-022B-7121-C6EBB41D316E}"/>
                </a:ext>
              </a:extLst>
            </p:cNvPr>
            <p:cNvSpPr/>
            <p:nvPr/>
          </p:nvSpPr>
          <p:spPr>
            <a:xfrm>
              <a:off x="0" y="0"/>
              <a:ext cx="1979621" cy="297862"/>
            </a:xfrm>
            <a:custGeom>
              <a:avLst/>
              <a:gdLst/>
              <a:ahLst/>
              <a:cxnLst/>
              <a:rect l="l" t="t" r="r" b="b"/>
              <a:pathLst>
                <a:path w="1979621" h="297862">
                  <a:moveTo>
                    <a:pt x="0" y="0"/>
                  </a:moveTo>
                  <a:lnTo>
                    <a:pt x="1979621" y="0"/>
                  </a:lnTo>
                  <a:lnTo>
                    <a:pt x="1979621" y="297862"/>
                  </a:lnTo>
                  <a:lnTo>
                    <a:pt x="0" y="297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35" name="Freeform 16">
            <a:extLst>
              <a:ext uri="{FF2B5EF4-FFF2-40B4-BE49-F238E27FC236}">
                <a16:creationId xmlns:a16="http://schemas.microsoft.com/office/drawing/2014/main" id="{470527F1-BB18-0FCD-41D7-B19DCE7243ED}"/>
              </a:ext>
            </a:extLst>
          </p:cNvPr>
          <p:cNvSpPr/>
          <p:nvPr/>
        </p:nvSpPr>
        <p:spPr>
          <a:xfrm rot="20631441">
            <a:off x="4615751" y="5122243"/>
            <a:ext cx="503549" cy="789037"/>
          </a:xfrm>
          <a:custGeom>
            <a:avLst/>
            <a:gdLst/>
            <a:ahLst/>
            <a:cxnLst/>
            <a:rect l="l" t="t" r="r" b="b"/>
            <a:pathLst>
              <a:path w="755324" h="1183556">
                <a:moveTo>
                  <a:pt x="0" y="0"/>
                </a:moveTo>
                <a:lnTo>
                  <a:pt x="755325" y="0"/>
                </a:lnTo>
                <a:lnTo>
                  <a:pt x="755325" y="1183557"/>
                </a:lnTo>
                <a:lnTo>
                  <a:pt x="0" y="11835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B9FB8A9A-0664-C213-CBDD-999DFAA0FE00}"/>
              </a:ext>
            </a:extLst>
          </p:cNvPr>
          <p:cNvSpPr txBox="1"/>
          <p:nvPr/>
        </p:nvSpPr>
        <p:spPr>
          <a:xfrm>
            <a:off x="2334065" y="3570487"/>
            <a:ext cx="2884997" cy="738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Want to register or find more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2BEE4D4-CE19-090D-93CD-F6D4A173ECF1}"/>
              </a:ext>
            </a:extLst>
          </p:cNvPr>
          <p:cNvSpPr txBox="1"/>
          <p:nvPr/>
        </p:nvSpPr>
        <p:spPr>
          <a:xfrm>
            <a:off x="2334065" y="4262637"/>
            <a:ext cx="3320777" cy="565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480"/>
              </a:lnSpc>
            </a:pPr>
            <a:r>
              <a:rPr lang="en-US" sz="3734" spc="190">
                <a:solidFill>
                  <a:srgbClr val="000000"/>
                </a:solidFill>
                <a:latin typeface="DM Sans Bold"/>
              </a:rPr>
              <a:t>information?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B5F4C727-E591-C7B1-9077-B10A34ACF95A}"/>
              </a:ext>
            </a:extLst>
          </p:cNvPr>
          <p:cNvSpPr txBox="1"/>
          <p:nvPr/>
        </p:nvSpPr>
        <p:spPr>
          <a:xfrm>
            <a:off x="7468876" y="3841244"/>
            <a:ext cx="2884997" cy="366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80"/>
              </a:lnSpc>
            </a:pPr>
            <a:r>
              <a:rPr lang="en-US" sz="2400" dirty="0">
                <a:solidFill>
                  <a:srgbClr val="000000"/>
                </a:solidFill>
                <a:latin typeface="DM Sans Bold"/>
              </a:rPr>
              <a:t>Contact me at :</a:t>
            </a: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FF84F879-B9AB-AE26-B43D-656F6C55F093}"/>
              </a:ext>
            </a:extLst>
          </p:cNvPr>
          <p:cNvSpPr txBox="1"/>
          <p:nvPr/>
        </p:nvSpPr>
        <p:spPr>
          <a:xfrm>
            <a:off x="7665726" y="4538862"/>
            <a:ext cx="4347588" cy="99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60"/>
              </a:lnSpc>
            </a:pPr>
            <a:r>
              <a:rPr lang="en-US" sz="2100" dirty="0">
                <a:solidFill>
                  <a:srgbClr val="000000"/>
                </a:solidFill>
                <a:latin typeface="DM Sans"/>
              </a:rPr>
              <a:t>+</a:t>
            </a:r>
            <a:r>
              <a:rPr lang="en-US" sz="2100" dirty="0">
                <a:solidFill>
                  <a:schemeClr val="bg1"/>
                </a:solidFill>
                <a:latin typeface="DM Sans"/>
              </a:rPr>
              <a:t>010-7116-1369</a:t>
            </a:r>
            <a:endParaRPr lang="en-US" sz="2133" dirty="0">
              <a:solidFill>
                <a:schemeClr val="bg1"/>
              </a:solidFill>
              <a:latin typeface="DM Sans"/>
            </a:endParaRPr>
          </a:p>
          <a:p>
            <a:pPr algn="l">
              <a:lnSpc>
                <a:spcPts val="2560"/>
              </a:lnSpc>
            </a:pPr>
            <a:r>
              <a:rPr lang="en-US" sz="2100" dirty="0">
                <a:solidFill>
                  <a:schemeClr val="bg1"/>
                </a:solidFill>
                <a:ea typeface="+mn-lt"/>
                <a:cs typeface="+mn-lt"/>
              </a:rPr>
              <a:t>https://github.com/bigblueskymella</a:t>
            </a:r>
            <a:endParaRPr lang="en-US" dirty="0">
              <a:solidFill>
                <a:schemeClr val="bg1"/>
              </a:solidFill>
            </a:endParaRPr>
          </a:p>
          <a:p>
            <a:pPr algn="l">
              <a:lnSpc>
                <a:spcPts val="2560"/>
              </a:lnSpc>
            </a:pPr>
            <a:r>
              <a:rPr lang="ko-KR" altLang="en-US" sz="2100" dirty="0">
                <a:solidFill>
                  <a:schemeClr val="bg1"/>
                </a:solidFill>
                <a:latin typeface="DM Sans"/>
              </a:rPr>
              <a:t>top1052@naver.com</a:t>
            </a:r>
          </a:p>
        </p:txBody>
      </p:sp>
    </p:spTree>
    <p:extLst>
      <p:ext uri="{BB962C8B-B14F-4D97-AF65-F5344CB8AC3E}">
        <p14:creationId xmlns:p14="http://schemas.microsoft.com/office/powerpoint/2010/main" val="2158968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13672"/>
            <a:ext cx="12192000" cy="444328"/>
            <a:chOff x="0" y="0"/>
            <a:chExt cx="4181734" cy="152400"/>
          </a:xfrm>
          <a:solidFill>
            <a:srgbClr val="203864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181734" cy="152400"/>
            </a:xfrm>
            <a:custGeom>
              <a:avLst/>
              <a:gdLst/>
              <a:ahLst/>
              <a:cxnLst/>
              <a:rect l="l" t="t" r="r" b="b"/>
              <a:pathLst>
                <a:path w="4181734" h="152400">
                  <a:moveTo>
                    <a:pt x="0" y="0"/>
                  </a:moveTo>
                  <a:lnTo>
                    <a:pt x="4181734" y="0"/>
                  </a:lnTo>
                  <a:lnTo>
                    <a:pt x="4181734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sp>
        <p:nvSpPr>
          <p:cNvPr id="4" name="Freeform 4"/>
          <p:cNvSpPr/>
          <p:nvPr/>
        </p:nvSpPr>
        <p:spPr>
          <a:xfrm>
            <a:off x="2329535" y="1219158"/>
            <a:ext cx="7532931" cy="4548007"/>
          </a:xfrm>
          <a:custGeom>
            <a:avLst/>
            <a:gdLst/>
            <a:ahLst/>
            <a:cxnLst/>
            <a:rect l="l" t="t" r="r" b="b"/>
            <a:pathLst>
              <a:path w="11299397" h="6822011">
                <a:moveTo>
                  <a:pt x="0" y="0"/>
                </a:moveTo>
                <a:lnTo>
                  <a:pt x="11299396" y="0"/>
                </a:lnTo>
                <a:lnTo>
                  <a:pt x="11299396" y="6822011"/>
                </a:lnTo>
                <a:lnTo>
                  <a:pt x="0" y="6822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800"/>
          </a:p>
        </p:txBody>
      </p:sp>
      <p:sp>
        <p:nvSpPr>
          <p:cNvPr id="5" name="TextBox 5"/>
          <p:cNvSpPr txBox="1"/>
          <p:nvPr/>
        </p:nvSpPr>
        <p:spPr>
          <a:xfrm>
            <a:off x="3601467" y="2674011"/>
            <a:ext cx="4989067" cy="819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6400"/>
              </a:lnSpc>
            </a:pPr>
            <a:r>
              <a:rPr lang="en-US" sz="5334">
                <a:solidFill>
                  <a:srgbClr val="000000"/>
                </a:solidFill>
                <a:latin typeface="DM Sans Bold"/>
              </a:rPr>
              <a:t>THANKYOU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43757" y="3627730"/>
            <a:ext cx="5304487" cy="54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39"/>
              </a:lnSpc>
            </a:pPr>
            <a:r>
              <a:rPr lang="en-US" sz="1600" dirty="0">
                <a:solidFill>
                  <a:srgbClr val="1D1D1D"/>
                </a:solidFill>
                <a:latin typeface="DM Sans"/>
              </a:rPr>
              <a:t>For any questions and concerns, please email: top1052@naver.com</a:t>
            </a:r>
          </a:p>
        </p:txBody>
      </p:sp>
    </p:spTree>
    <p:extLst>
      <p:ext uri="{BB962C8B-B14F-4D97-AF65-F5344CB8AC3E}">
        <p14:creationId xmlns:p14="http://schemas.microsoft.com/office/powerpoint/2010/main" val="111973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3" name="Group 2"/>
          <p:cNvGrpSpPr/>
          <p:nvPr/>
        </p:nvGrpSpPr>
        <p:grpSpPr>
          <a:xfrm>
            <a:off x="253368" y="547511"/>
            <a:ext cx="5838658" cy="5791200"/>
            <a:chOff x="0" y="0"/>
            <a:chExt cx="3194937" cy="3168968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92026" y="547511"/>
            <a:ext cx="5838658" cy="579120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21" name="Picture 4" descr="흰색 종이접기 유니콘">
            <a:extLst>
              <a:ext uri="{FF2B5EF4-FFF2-40B4-BE49-F238E27FC236}">
                <a16:creationId xmlns:a16="http://schemas.microsoft.com/office/drawing/2014/main" id="{70838F92-9619-5303-5B76-1371C808D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" r="50256" b="-3"/>
          <a:stretch/>
        </p:blipFill>
        <p:spPr>
          <a:xfrm>
            <a:off x="-6073" y="541129"/>
            <a:ext cx="5140181" cy="581640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01948154-1D80-7CED-131D-F75F27F434D1}"/>
              </a:ext>
            </a:extLst>
          </p:cNvPr>
          <p:cNvSpPr txBox="1">
            <a:spLocks/>
          </p:cNvSpPr>
          <p:nvPr/>
        </p:nvSpPr>
        <p:spPr>
          <a:xfrm>
            <a:off x="6726951" y="1273307"/>
            <a:ext cx="4771117" cy="1188720"/>
          </a:xfrm>
          <a:prstGeom prst="rect">
            <a:avLst/>
          </a:prstGeom>
        </p:spPr>
        <p:txBody>
          <a:bodyPr lIns="73152" tIns="73152" rIns="73152" bIns="60960" anchor="b">
            <a:norm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734" b="0" i="0" u="none" strike="noStrike" kern="1200" cap="none" spc="67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GothicNeo"/>
                <a:ea typeface="Microsoft GothicNeo"/>
                <a:cs typeface="Microsoft GothicNeo"/>
              </a:rPr>
              <a:t>글머리 기호 지정하기</a:t>
            </a:r>
            <a:endParaRPr kumimoji="0" lang="ko-KR" altLang="en-US" sz="3734" b="0" i="0" u="none" strike="noStrike" kern="1200" cap="none" spc="6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GothicNeo"/>
              <a:ea typeface="+mj-ea"/>
              <a:cs typeface="+mj-cs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2B91E5B8-0E5A-736A-2840-82ABBDE2357A}"/>
              </a:ext>
            </a:extLst>
          </p:cNvPr>
          <p:cNvSpPr txBox="1">
            <a:spLocks/>
          </p:cNvSpPr>
          <p:nvPr/>
        </p:nvSpPr>
        <p:spPr>
          <a:xfrm>
            <a:off x="7220226" y="2891398"/>
            <a:ext cx="4167407" cy="2322576"/>
          </a:xfrm>
          <a:prstGeom prst="rect">
            <a:avLst/>
          </a:prstGeom>
        </p:spPr>
        <p:txBody>
          <a:bodyPr lIns="73152" tIns="73152" rIns="73152" bIns="60960" anchor="t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슬라이드에</a:t>
            </a:r>
            <a:endParaRPr lang="ko-KR" sz="2800" dirty="0">
              <a:ea typeface="Microsoft GothicNeo"/>
              <a:cs typeface="Microsoft GothicNeo"/>
            </a:endParaRPr>
          </a:p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다양한</a:t>
            </a:r>
          </a:p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글머리</a:t>
            </a:r>
          </a:p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기호지정을</a:t>
            </a:r>
          </a:p>
          <a:p>
            <a:pPr marL="171450" indent="-171450">
              <a:buFont typeface="Arial"/>
              <a:buChar char="•"/>
            </a:pPr>
            <a:r>
              <a:rPr lang="ko-KR" altLang="en-US" sz="2800" dirty="0">
                <a:ea typeface="Microsoft GothicNeo"/>
                <a:cs typeface="Microsoft GothicNeo"/>
              </a:rPr>
              <a:t>해본다.</a:t>
            </a:r>
          </a:p>
        </p:txBody>
      </p:sp>
      <p:pic>
        <p:nvPicPr>
          <p:cNvPr id="6" name="그림 5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98BF709D-DFE1-4E36-A221-5A934DC46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3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3" name="Group 2"/>
          <p:cNvGrpSpPr/>
          <p:nvPr/>
        </p:nvGrpSpPr>
        <p:grpSpPr>
          <a:xfrm>
            <a:off x="253368" y="533400"/>
            <a:ext cx="5838658" cy="5791200"/>
            <a:chOff x="0" y="0"/>
            <a:chExt cx="3194937" cy="3168968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3369" y="533400"/>
            <a:ext cx="11677316" cy="579120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3348C85-FE54-038D-C407-2E01C91B328E}"/>
              </a:ext>
            </a:extLst>
          </p:cNvPr>
          <p:cNvSpPr txBox="1">
            <a:spLocks/>
          </p:cNvSpPr>
          <p:nvPr/>
        </p:nvSpPr>
        <p:spPr>
          <a:xfrm>
            <a:off x="893417" y="784776"/>
            <a:ext cx="10416209" cy="10715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ea typeface="Microsoft GothicNeo"/>
                <a:cs typeface="Microsoft GothicNeo"/>
              </a:rPr>
              <a:t>자주 쓰이는 기능과 단축키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1966C2D-4B48-CAEC-8CAA-32C03F4EB123}"/>
              </a:ext>
            </a:extLst>
          </p:cNvPr>
          <p:cNvSpPr txBox="1">
            <a:spLocks/>
          </p:cNvSpPr>
          <p:nvPr/>
        </p:nvSpPr>
        <p:spPr>
          <a:xfrm>
            <a:off x="782982" y="1852079"/>
            <a:ext cx="10416209" cy="3456830"/>
          </a:xfrm>
          <a:prstGeom prst="rect">
            <a:avLst/>
          </a:prstGeom>
        </p:spPr>
        <p:txBody>
          <a:bodyPr lIns="109728" tIns="109728" rIns="109728" bIns="9144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8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Microsoft GothicNeo"/>
                <a:cs typeface="Microsoft GothicNeo"/>
              </a:rPr>
              <a:t>Ctrl</a:t>
            </a:r>
            <a:r>
              <a:rPr lang="ko-KR" altLang="en-US" dirty="0">
                <a:ea typeface="Microsoft GothicNeo"/>
                <a:cs typeface="Microsoft GothicNeo"/>
              </a:rPr>
              <a:t> + c 복사하기 (오른쪽 마우스)</a:t>
            </a:r>
          </a:p>
          <a:p>
            <a:pPr algn="ctr"/>
            <a:r>
              <a:rPr lang="ko-KR" altLang="en-US" dirty="0" err="1">
                <a:ea typeface="Microsoft GothicNeo"/>
                <a:cs typeface="Microsoft GothicNeo"/>
              </a:rPr>
              <a:t>Ctrl</a:t>
            </a:r>
            <a:r>
              <a:rPr lang="ko-KR" altLang="en-US" dirty="0">
                <a:ea typeface="Microsoft GothicNeo"/>
                <a:cs typeface="Microsoft GothicNeo"/>
              </a:rPr>
              <a:t> + </a:t>
            </a:r>
            <a:r>
              <a:rPr lang="ko-KR" altLang="en-US" dirty="0" err="1">
                <a:ea typeface="Microsoft GothicNeo"/>
                <a:cs typeface="Microsoft GothicNeo"/>
              </a:rPr>
              <a:t>v</a:t>
            </a:r>
            <a:r>
              <a:rPr lang="ko-KR" altLang="en-US" dirty="0">
                <a:ea typeface="Microsoft GothicNeo"/>
                <a:cs typeface="Microsoft GothicNeo"/>
              </a:rPr>
              <a:t> 붙여넣기 </a:t>
            </a:r>
            <a:r>
              <a:rPr lang="ko-KR" dirty="0">
                <a:ea typeface="+mn-lt"/>
                <a:cs typeface="+mn-lt"/>
              </a:rPr>
              <a:t>(오른쪽 마우스)</a:t>
            </a:r>
          </a:p>
          <a:p>
            <a:pPr algn="ctr"/>
            <a:r>
              <a:rPr lang="ko-KR" altLang="en-US" dirty="0">
                <a:solidFill>
                  <a:srgbClr val="FF0000"/>
                </a:solidFill>
                <a:ea typeface="Microsoft GothicNeo"/>
                <a:cs typeface="Microsoft GothicNeo"/>
              </a:rPr>
              <a:t>저장</a:t>
            </a:r>
            <a:r>
              <a:rPr lang="ko-KR" altLang="en-US" dirty="0">
                <a:ea typeface="Microsoft GothicNeo"/>
                <a:cs typeface="Microsoft GothicNeo"/>
              </a:rPr>
              <a:t>을 수시로 해주기 (파일-</a:t>
            </a:r>
            <a:r>
              <a:rPr lang="ko-KR" altLang="en-US" err="1">
                <a:ea typeface="Microsoft GothicNeo"/>
                <a:cs typeface="Microsoft GothicNeo"/>
              </a:rPr>
              <a:t>다른이름으로</a:t>
            </a:r>
            <a:r>
              <a:rPr lang="ko-KR" altLang="en-US" dirty="0">
                <a:ea typeface="Microsoft GothicNeo"/>
                <a:cs typeface="Microsoft GothicNeo"/>
              </a:rPr>
              <a:t>)</a:t>
            </a:r>
          </a:p>
          <a:p>
            <a:pPr algn="ctr"/>
            <a:r>
              <a:rPr lang="ko-KR" altLang="en-US" dirty="0" err="1">
                <a:ea typeface="Microsoft GothicNeo"/>
                <a:cs typeface="Microsoft GothicNeo"/>
              </a:rPr>
              <a:t>Ctrl</a:t>
            </a:r>
            <a:r>
              <a:rPr lang="ko-KR" altLang="en-US" dirty="0">
                <a:ea typeface="Microsoft GothicNeo"/>
                <a:cs typeface="Microsoft GothicNeo"/>
              </a:rPr>
              <a:t> + </a:t>
            </a:r>
            <a:r>
              <a:rPr lang="ko-KR" altLang="en-US" dirty="0" err="1">
                <a:ea typeface="Microsoft GothicNeo"/>
                <a:cs typeface="Microsoft GothicNeo"/>
              </a:rPr>
              <a:t>z</a:t>
            </a:r>
            <a:r>
              <a:rPr lang="ko-KR" altLang="en-US" dirty="0">
                <a:ea typeface="Microsoft GothicNeo"/>
                <a:cs typeface="Microsoft GothicNeo"/>
              </a:rPr>
              <a:t> 실행취소 (메뉴-홈-실행취소)</a:t>
            </a:r>
          </a:p>
          <a:p>
            <a:pPr algn="ctr"/>
            <a:endParaRPr lang="ko-KR" altLang="en-US" dirty="0">
              <a:ea typeface="Microsoft GothicNeo"/>
              <a:cs typeface="Microsoft GothicNeo"/>
            </a:endParaRPr>
          </a:p>
          <a:p>
            <a:pPr algn="ctr"/>
            <a:r>
              <a:rPr lang="ko-KR" altLang="en-US" dirty="0">
                <a:ea typeface="Microsoft GothicNeo"/>
                <a:cs typeface="Microsoft GothicNeo"/>
              </a:rPr>
              <a:t>가운데 정렬</a:t>
            </a:r>
          </a:p>
          <a:p>
            <a:pPr algn="ctr"/>
            <a:r>
              <a:rPr lang="ko-KR" altLang="en-US" dirty="0">
                <a:ea typeface="Microsoft GothicNeo"/>
                <a:cs typeface="Microsoft GothicNeo"/>
              </a:rPr>
              <a:t>파일 정리 (폴더-파일명, 확장자)</a:t>
            </a:r>
            <a:br>
              <a:rPr lang="ko-KR" altLang="en-US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    1. </a:t>
            </a:r>
            <a:r>
              <a:rPr lang="ko-KR" altLang="en-US" sz="1800" dirty="0" err="1">
                <a:ea typeface="Microsoft GothicNeo"/>
                <a:cs typeface="Microsoft GothicNeo"/>
              </a:rPr>
              <a:t>날짜별</a:t>
            </a:r>
            <a:r>
              <a:rPr lang="ko-KR" altLang="en-US" sz="1800" dirty="0">
                <a:ea typeface="Microsoft GothicNeo"/>
                <a:cs typeface="Microsoft GothicNeo"/>
              </a:rPr>
              <a:t> 연습한 자료 저장, 5일차 </a:t>
            </a:r>
            <a:r>
              <a:rPr lang="ko-KR" altLang="en-US" sz="1800" dirty="0" err="1">
                <a:ea typeface="Microsoft GothicNeo"/>
                <a:cs typeface="Microsoft GothicNeo"/>
              </a:rPr>
              <a:t>부터</a:t>
            </a:r>
            <a:r>
              <a:rPr lang="ko-KR" altLang="en-US" sz="1800" dirty="0">
                <a:ea typeface="Microsoft GothicNeo"/>
                <a:cs typeface="Microsoft GothicNeo"/>
              </a:rPr>
              <a:t> 발표할 자료 </a:t>
            </a:r>
            <a:r>
              <a:rPr lang="ko-KR" altLang="en-US" sz="1800" dirty="0" err="1">
                <a:ea typeface="Microsoft GothicNeo"/>
                <a:cs typeface="Microsoft GothicNeo"/>
              </a:rPr>
              <a:t>틈틈히</a:t>
            </a:r>
            <a:r>
              <a:rPr lang="ko-KR" altLang="en-US" sz="1800" dirty="0">
                <a:ea typeface="Microsoft GothicNeo"/>
                <a:cs typeface="Microsoft GothicNeo"/>
              </a:rPr>
              <a:t> 만들기</a:t>
            </a:r>
            <a:br>
              <a:rPr lang="ko-KR" altLang="en-US" sz="1800" dirty="0">
                <a:ea typeface="Microsoft GothicNeo"/>
                <a:cs typeface="Microsoft GothicNeo"/>
              </a:rPr>
            </a:br>
            <a:r>
              <a:rPr lang="ko-KR" altLang="en-US" sz="1800" dirty="0">
                <a:ea typeface="Microsoft GothicNeo"/>
                <a:cs typeface="Microsoft GothicNeo"/>
              </a:rPr>
              <a:t>2. 발표할 주제-내용 모색                               </a:t>
            </a:r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3611ED46-2646-10AA-FF94-69C82F7D4E01}"/>
              </a:ext>
            </a:extLst>
          </p:cNvPr>
          <p:cNvSpPr/>
          <p:nvPr/>
        </p:nvSpPr>
        <p:spPr>
          <a:xfrm>
            <a:off x="2517913" y="3092172"/>
            <a:ext cx="430695" cy="34234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키보드 Pixabay 키 · Pixabay의 무료 이미지">
            <a:extLst>
              <a:ext uri="{FF2B5EF4-FFF2-40B4-BE49-F238E27FC236}">
                <a16:creationId xmlns:a16="http://schemas.microsoft.com/office/drawing/2014/main" id="{99D73088-0F92-DDD1-6C51-2138E7D7F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2" t="-671" r="121" b="335"/>
          <a:stretch/>
        </p:blipFill>
        <p:spPr>
          <a:xfrm>
            <a:off x="10082694" y="3358658"/>
            <a:ext cx="9066426" cy="327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0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3" name="Group 2"/>
          <p:cNvGrpSpPr/>
          <p:nvPr/>
        </p:nvGrpSpPr>
        <p:grpSpPr>
          <a:xfrm>
            <a:off x="253368" y="533400"/>
            <a:ext cx="5838658" cy="5791200"/>
            <a:chOff x="0" y="0"/>
            <a:chExt cx="3194937" cy="3168968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3369" y="533400"/>
            <a:ext cx="11677316" cy="579120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3348C85-FE54-038D-C407-2E01C91B328E}"/>
              </a:ext>
            </a:extLst>
          </p:cNvPr>
          <p:cNvSpPr txBox="1">
            <a:spLocks/>
          </p:cNvSpPr>
          <p:nvPr/>
        </p:nvSpPr>
        <p:spPr>
          <a:xfrm>
            <a:off x="893417" y="784776"/>
            <a:ext cx="10416209" cy="107156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ea typeface="Microsoft GothicNeo"/>
                <a:cs typeface="Microsoft GothicNeo"/>
              </a:rPr>
              <a:t>파일 보기(확장자)</a:t>
            </a:r>
          </a:p>
        </p:txBody>
      </p:sp>
      <p:pic>
        <p:nvPicPr>
          <p:cNvPr id="5" name="Picture 4" descr="A screenshot of a computer&#10;&#10;자동 생성된 설명">
            <a:extLst>
              <a:ext uri="{FF2B5EF4-FFF2-40B4-BE49-F238E27FC236}">
                <a16:creationId xmlns:a16="http://schemas.microsoft.com/office/drawing/2014/main" id="{DC4CADD7-2C60-F369-9893-1365035F7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32" t="26768" r="2045" b="7895"/>
          <a:stretch/>
        </p:blipFill>
        <p:spPr>
          <a:xfrm>
            <a:off x="3050771" y="1713691"/>
            <a:ext cx="6647515" cy="4480818"/>
          </a:xfrm>
          <a:prstGeom prst="rect">
            <a:avLst/>
          </a:prstGeom>
        </p:spPr>
      </p:pic>
      <p:sp>
        <p:nvSpPr>
          <p:cNvPr id="11" name="사각형: 둥근 모서리 13">
            <a:extLst>
              <a:ext uri="{FF2B5EF4-FFF2-40B4-BE49-F238E27FC236}">
                <a16:creationId xmlns:a16="http://schemas.microsoft.com/office/drawing/2014/main" id="{FB02FDE7-6649-7D28-FC79-F2BF6A83DE67}"/>
              </a:ext>
            </a:extLst>
          </p:cNvPr>
          <p:cNvSpPr/>
          <p:nvPr/>
        </p:nvSpPr>
        <p:spPr>
          <a:xfrm>
            <a:off x="4552875" y="2798819"/>
            <a:ext cx="1549097" cy="15605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3">
            <a:extLst>
              <a:ext uri="{FF2B5EF4-FFF2-40B4-BE49-F238E27FC236}">
                <a16:creationId xmlns:a16="http://schemas.microsoft.com/office/drawing/2014/main" id="{719CC36D-00D3-30BB-7AB3-25A3E238CECB}"/>
              </a:ext>
            </a:extLst>
          </p:cNvPr>
          <p:cNvSpPr/>
          <p:nvPr/>
        </p:nvSpPr>
        <p:spPr>
          <a:xfrm>
            <a:off x="6326255" y="2798819"/>
            <a:ext cx="745534" cy="31363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3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BC5211-4D83-AEDE-ECF0-EF62555E2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386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/>
          </a:p>
        </p:txBody>
      </p:sp>
      <p:grpSp>
        <p:nvGrpSpPr>
          <p:cNvPr id="3" name="Group 2"/>
          <p:cNvGrpSpPr/>
          <p:nvPr/>
        </p:nvGrpSpPr>
        <p:grpSpPr>
          <a:xfrm>
            <a:off x="253368" y="533400"/>
            <a:ext cx="5838658" cy="5791200"/>
            <a:chOff x="0" y="0"/>
            <a:chExt cx="3194937" cy="3168968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3369" y="533400"/>
            <a:ext cx="11677316" cy="5791200"/>
            <a:chOff x="0" y="0"/>
            <a:chExt cx="3194937" cy="3168968"/>
          </a:xfrm>
        </p:grpSpPr>
        <p:sp>
          <p:nvSpPr>
            <p:cNvPr id="10" name="Freeform 9"/>
            <p:cNvSpPr/>
            <p:nvPr/>
          </p:nvSpPr>
          <p:spPr>
            <a:xfrm>
              <a:off x="0" y="0"/>
              <a:ext cx="3194937" cy="3168968"/>
            </a:xfrm>
            <a:custGeom>
              <a:avLst/>
              <a:gdLst/>
              <a:ahLst/>
              <a:cxnLst/>
              <a:rect l="l" t="t" r="r" b="b"/>
              <a:pathLst>
                <a:path w="3194937" h="3168968">
                  <a:moveTo>
                    <a:pt x="0" y="0"/>
                  </a:moveTo>
                  <a:lnTo>
                    <a:pt x="3194937" y="0"/>
                  </a:lnTo>
                  <a:lnTo>
                    <a:pt x="3194937" y="3168968"/>
                  </a:lnTo>
                  <a:lnTo>
                    <a:pt x="0" y="3168968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800"/>
            </a:p>
          </p:txBody>
        </p:sp>
      </p:grpSp>
      <p:pic>
        <p:nvPicPr>
          <p:cNvPr id="33" name="그림 32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A2F58353-766D-E39B-3E8F-BE2A0F48CE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6478556"/>
            <a:ext cx="1219200" cy="215813"/>
          </a:xfrm>
          <a:prstGeom prst="rect">
            <a:avLst/>
          </a:prstGeom>
        </p:spPr>
      </p:pic>
      <p:pic>
        <p:nvPicPr>
          <p:cNvPr id="36" name="그림 35" descr="텍스트, 디자인이(가) 표시된 사진&#10;&#10;자동 생성된 설명">
            <a:extLst>
              <a:ext uri="{FF2B5EF4-FFF2-40B4-BE49-F238E27FC236}">
                <a16:creationId xmlns:a16="http://schemas.microsoft.com/office/drawing/2014/main" id="{A78797DB-0207-3D0D-49C8-E93D4C984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101" y="6433457"/>
            <a:ext cx="469672" cy="4133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3348C85-FE54-038D-C407-2E01C91B328E}"/>
              </a:ext>
            </a:extLst>
          </p:cNvPr>
          <p:cNvSpPr txBox="1">
            <a:spLocks/>
          </p:cNvSpPr>
          <p:nvPr/>
        </p:nvSpPr>
        <p:spPr>
          <a:xfrm>
            <a:off x="893417" y="784776"/>
            <a:ext cx="10416209" cy="107156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400" kern="1200" spc="1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Microsoft GothicNeo"/>
                <a:cs typeface="Microsoft GothicNeo"/>
              </a:rPr>
              <a:t>파일 보기</a:t>
            </a:r>
            <a:endParaRPr lang="ko-KR" dirty="0">
              <a:ea typeface="Microsoft GothicNeo"/>
              <a:cs typeface="Microsoft GothicNeo"/>
            </a:endParaRPr>
          </a:p>
          <a:p>
            <a:r>
              <a:rPr lang="ko-KR" altLang="en-US" dirty="0">
                <a:ea typeface="Microsoft GothicNeo"/>
                <a:cs typeface="Microsoft GothicNeo"/>
              </a:rPr>
              <a:t>(확장자)</a:t>
            </a:r>
          </a:p>
          <a:p>
            <a:r>
              <a:rPr lang="ko-KR" altLang="en-US" dirty="0">
                <a:ea typeface="Microsoft GothicNeo"/>
                <a:cs typeface="Microsoft GothicNeo"/>
              </a:rPr>
              <a:t>파일명.xlsx</a:t>
            </a:r>
          </a:p>
        </p:txBody>
      </p:sp>
      <p:pic>
        <p:nvPicPr>
          <p:cNvPr id="7" name="Picture 6" descr="A screenshot of a computer&#10;&#10;자동 생성된 설명">
            <a:extLst>
              <a:ext uri="{FF2B5EF4-FFF2-40B4-BE49-F238E27FC236}">
                <a16:creationId xmlns:a16="http://schemas.microsoft.com/office/drawing/2014/main" id="{084E35A9-2D44-2A4F-0749-B93BFCC83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77" r="48117" b="11155"/>
          <a:stretch/>
        </p:blipFill>
        <p:spPr>
          <a:xfrm>
            <a:off x="4696691" y="766367"/>
            <a:ext cx="6325527" cy="5312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C6571EF4-02F3-7995-92EC-6FD107BE5544}"/>
                  </a:ext>
                </a:extLst>
              </p14:cNvPr>
              <p14:cNvContentPartPr/>
              <p14:nvPr/>
            </p14:nvContentPartPr>
            <p14:xfrm>
              <a:off x="7162800" y="3851563"/>
              <a:ext cx="580338" cy="17318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C6571EF4-02F3-7995-92EC-6FD107BE55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9192" y="-1326519"/>
                <a:ext cx="687915" cy="103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56D925E-C695-5F00-4E31-E68CDAA309F8}"/>
                  </a:ext>
                </a:extLst>
              </p14:cNvPr>
              <p14:cNvContentPartPr/>
              <p14:nvPr/>
            </p14:nvContentPartPr>
            <p14:xfrm>
              <a:off x="7176654" y="4322618"/>
              <a:ext cx="275921" cy="47144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56D925E-C695-5F00-4E31-E68CDAA309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2693" y="4215830"/>
                <a:ext cx="383483" cy="261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6741D6B-6509-F332-8701-254D43647395}"/>
                  </a:ext>
                </a:extLst>
              </p14:cNvPr>
              <p14:cNvContentPartPr/>
              <p14:nvPr/>
            </p14:nvContentPartPr>
            <p14:xfrm>
              <a:off x="7121237" y="4752108"/>
              <a:ext cx="317068" cy="28809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6741D6B-6509-F332-8701-254D436473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67314" y="4645764"/>
                <a:ext cx="424555" cy="241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4571186-5040-990C-C0F7-DD76D329A64F}"/>
                  </a:ext>
                </a:extLst>
              </p14:cNvPr>
              <p14:cNvContentPartPr/>
              <p14:nvPr/>
            </p14:nvContentPartPr>
            <p14:xfrm>
              <a:off x="7675418" y="5209309"/>
              <a:ext cx="358819" cy="106042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4571186-5040-990C-C0F7-DD76D329A6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21487" y="5101834"/>
                <a:ext cx="466321" cy="320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369C582-B3D0-4320-A06C-C18FBCD02CCD}"/>
                  </a:ext>
                </a:extLst>
              </p14:cNvPr>
              <p14:cNvContentPartPr/>
              <p14:nvPr/>
            </p14:nvContentPartPr>
            <p14:xfrm>
              <a:off x="7426036" y="5652199"/>
              <a:ext cx="291991" cy="69728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369C582-B3D0-4320-A06C-C18FBCD02C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72097" y="5545283"/>
                <a:ext cx="399510" cy="2839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49763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412E24"/>
      </a:dk2>
      <a:lt2>
        <a:srgbClr val="E8E7E2"/>
      </a:lt2>
      <a:accent1>
        <a:srgbClr val="96A2C6"/>
      </a:accent1>
      <a:accent2>
        <a:srgbClr val="897FBA"/>
      </a:accent2>
      <a:accent3>
        <a:srgbClr val="B296C6"/>
      </a:accent3>
      <a:accent4>
        <a:srgbClr val="BA7FBA"/>
      </a:accent4>
      <a:accent5>
        <a:srgbClr val="C696B2"/>
      </a:accent5>
      <a:accent6>
        <a:srgbClr val="BA7F89"/>
      </a:accent6>
      <a:hlink>
        <a:srgbClr val="908257"/>
      </a:hlink>
      <a:folHlink>
        <a:srgbClr val="7F7F7F"/>
      </a:folHlink>
    </a:clrScheme>
    <a:fontScheme name="Custom 2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54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SketchyVTI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다양한 슬라이드 보기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재미있는 애니메이션</vt:lpstr>
      <vt:lpstr>PowerPoint Presentation</vt:lpstr>
      <vt:lpstr>PowerPoint Presentation</vt:lpstr>
      <vt:lpstr>회사의 로고나 아이콘을 넣어보기.</vt:lpstr>
      <vt:lpstr>PowerPoint Presentation</vt:lpstr>
      <vt:lpstr>운영체제</vt:lpstr>
      <vt:lpstr>PowerPoint Presentation</vt:lpstr>
      <vt:lpstr>엑셀의 기본 사용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기본 수식과  함수 사용하기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데이터 관리 및 시작</vt:lpstr>
      <vt:lpstr>데이터 테이블 만들기와 관리</vt:lpstr>
      <vt:lpstr>데이터 유효성 검사</vt:lpstr>
      <vt:lpstr>데이터 유효성 검사 [경고 표시] 어떻게 나타낼까요?</vt:lpstr>
      <vt:lpstr>데이터 유효성 검사 [경고 표시]</vt:lpstr>
      <vt:lpstr>조건부 서식을 사용하여 데이터 하이라이트하기</vt:lpstr>
      <vt:lpstr>조건부 서식을 사용하여 데이터 하이라이트하기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1969</cp:revision>
  <dcterms:created xsi:type="dcterms:W3CDTF">2024-05-24T13:04:16Z</dcterms:created>
  <dcterms:modified xsi:type="dcterms:W3CDTF">2024-05-31T00:25:53Z</dcterms:modified>
</cp:coreProperties>
</file>